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85" r:id="rId10"/>
    <p:sldId id="264" r:id="rId11"/>
    <p:sldId id="265" r:id="rId12"/>
    <p:sldId id="266" r:id="rId13"/>
    <p:sldId id="267" r:id="rId14"/>
    <p:sldId id="28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7" r:id="rId3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46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803903"/>
            <a:ext cx="5106924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4105655"/>
            <a:ext cx="9130284" cy="2734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768096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897879" y="0"/>
            <a:ext cx="3232404" cy="1083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984248" y="1764792"/>
            <a:ext cx="5134356" cy="190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1030986"/>
            <a:ext cx="5916168" cy="0"/>
          </a:xfrm>
          <a:custGeom>
            <a:avLst/>
            <a:gdLst/>
            <a:ahLst/>
            <a:cxnLst/>
            <a:rect l="l" t="t" r="r" b="b"/>
            <a:pathLst>
              <a:path w="5916168">
                <a:moveTo>
                  <a:pt x="0" y="0"/>
                </a:moveTo>
                <a:lnTo>
                  <a:pt x="5916168" y="0"/>
                </a:lnTo>
              </a:path>
            </a:pathLst>
          </a:custGeom>
          <a:ln w="59436">
            <a:solidFill>
              <a:srgbClr val="1818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444752" y="2020823"/>
            <a:ext cx="557784" cy="0"/>
          </a:xfrm>
          <a:custGeom>
            <a:avLst/>
            <a:gdLst/>
            <a:ahLst/>
            <a:cxnLst/>
            <a:rect l="l" t="t" r="r" b="b"/>
            <a:pathLst>
              <a:path w="557784">
                <a:moveTo>
                  <a:pt x="0" y="0"/>
                </a:moveTo>
                <a:lnTo>
                  <a:pt x="557784" y="0"/>
                </a:lnTo>
              </a:path>
            </a:pathLst>
          </a:custGeom>
          <a:ln w="18288">
            <a:solidFill>
              <a:srgbClr val="5B5B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56182" y="2011679"/>
            <a:ext cx="0" cy="790956"/>
          </a:xfrm>
          <a:custGeom>
            <a:avLst/>
            <a:gdLst/>
            <a:ahLst/>
            <a:cxnLst/>
            <a:rect l="l" t="t" r="r" b="b"/>
            <a:pathLst>
              <a:path h="790956">
                <a:moveTo>
                  <a:pt x="0" y="790956"/>
                </a:moveTo>
                <a:lnTo>
                  <a:pt x="0" y="0"/>
                </a:lnTo>
              </a:path>
            </a:pathLst>
          </a:custGeom>
          <a:ln w="22860">
            <a:solidFill>
              <a:srgbClr val="4848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581911" y="2368295"/>
            <a:ext cx="402336" cy="0"/>
          </a:xfrm>
          <a:custGeom>
            <a:avLst/>
            <a:gdLst/>
            <a:ahLst/>
            <a:cxnLst/>
            <a:rect l="l" t="t" r="r" b="b"/>
            <a:pathLst>
              <a:path w="402336">
                <a:moveTo>
                  <a:pt x="0" y="0"/>
                </a:moveTo>
                <a:lnTo>
                  <a:pt x="402336" y="0"/>
                </a:lnTo>
              </a:path>
            </a:pathLst>
          </a:custGeom>
          <a:ln w="13716">
            <a:solidFill>
              <a:srgbClr val="747C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1581911" y="2665476"/>
            <a:ext cx="402336" cy="0"/>
          </a:xfrm>
          <a:custGeom>
            <a:avLst/>
            <a:gdLst/>
            <a:ahLst/>
            <a:cxnLst/>
            <a:rect l="l" t="t" r="r" b="b"/>
            <a:pathLst>
              <a:path w="402336">
                <a:moveTo>
                  <a:pt x="0" y="0"/>
                </a:moveTo>
                <a:lnTo>
                  <a:pt x="402336" y="0"/>
                </a:lnTo>
              </a:path>
            </a:pathLst>
          </a:custGeom>
          <a:ln w="27432">
            <a:solidFill>
              <a:srgbClr val="838C0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444752" y="2793492"/>
            <a:ext cx="557784" cy="0"/>
          </a:xfrm>
          <a:custGeom>
            <a:avLst/>
            <a:gdLst/>
            <a:ahLst/>
            <a:cxnLst/>
            <a:rect l="l" t="t" r="r" b="b"/>
            <a:pathLst>
              <a:path w="557784">
                <a:moveTo>
                  <a:pt x="0" y="0"/>
                </a:moveTo>
                <a:lnTo>
                  <a:pt x="557784" y="0"/>
                </a:lnTo>
              </a:path>
            </a:pathLst>
          </a:custGeom>
          <a:ln w="18288">
            <a:solidFill>
              <a:srgbClr val="6B6B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5088635" y="4233671"/>
            <a:ext cx="1463039" cy="0"/>
          </a:xfrm>
          <a:custGeom>
            <a:avLst/>
            <a:gdLst/>
            <a:ahLst/>
            <a:cxnLst/>
            <a:rect l="l" t="t" r="r" b="b"/>
            <a:pathLst>
              <a:path w="1463040">
                <a:moveTo>
                  <a:pt x="0" y="0"/>
                </a:moveTo>
                <a:lnTo>
                  <a:pt x="1463039" y="0"/>
                </a:lnTo>
              </a:path>
            </a:pathLst>
          </a:custGeom>
          <a:ln w="1828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5705855" y="4361688"/>
            <a:ext cx="845820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820" y="0"/>
                </a:lnTo>
              </a:path>
            </a:pathLst>
          </a:custGeom>
          <a:ln w="18288">
            <a:solidFill>
              <a:srgbClr val="60671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5705855" y="4674870"/>
            <a:ext cx="1837944" cy="0"/>
          </a:xfrm>
          <a:custGeom>
            <a:avLst/>
            <a:gdLst/>
            <a:ahLst/>
            <a:cxnLst/>
            <a:rect l="l" t="t" r="r" b="b"/>
            <a:pathLst>
              <a:path w="1837944">
                <a:moveTo>
                  <a:pt x="0" y="0"/>
                </a:moveTo>
                <a:lnTo>
                  <a:pt x="1837944" y="0"/>
                </a:lnTo>
              </a:path>
            </a:pathLst>
          </a:custGeom>
          <a:ln w="22860">
            <a:solidFill>
              <a:srgbClr val="9C9C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1042416" y="4990338"/>
            <a:ext cx="6601967" cy="0"/>
          </a:xfrm>
          <a:custGeom>
            <a:avLst/>
            <a:gdLst/>
            <a:ahLst/>
            <a:cxnLst/>
            <a:rect l="l" t="t" r="r" b="b"/>
            <a:pathLst>
              <a:path w="6601967">
                <a:moveTo>
                  <a:pt x="0" y="0"/>
                </a:moveTo>
                <a:lnTo>
                  <a:pt x="6601967" y="0"/>
                </a:lnTo>
              </a:path>
            </a:pathLst>
          </a:custGeom>
          <a:ln w="22860">
            <a:solidFill>
              <a:srgbClr val="77777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7" y="-1"/>
            <a:ext cx="1324897" cy="10607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6200" y="124206"/>
            <a:ext cx="622553" cy="7444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88719" y="239776"/>
            <a:ext cx="5766561" cy="4984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9927" y="1338834"/>
            <a:ext cx="7764144" cy="173371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11/26/2017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2" cy="990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3" y="0"/>
            <a:ext cx="9156986" cy="68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92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244" y="1159002"/>
            <a:ext cx="8765540" cy="1255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Si</a:t>
            </a:r>
            <a:r>
              <a:rPr sz="2400" spc="0" dirty="0" smtClean="0">
                <a:latin typeface="Times New Roman"/>
                <a:cs typeface="Times New Roman"/>
              </a:rPr>
              <a:t>gnal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changes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du</a:t>
            </a:r>
            <a:r>
              <a:rPr sz="2400" spc="-5" dirty="0" smtClean="0">
                <a:latin typeface="Times New Roman"/>
                <a:cs typeface="Times New Roman"/>
              </a:rPr>
              <a:t>ri</a:t>
            </a:r>
            <a:r>
              <a:rPr sz="2400" spc="0" dirty="0" smtClean="0">
                <a:latin typeface="Times New Roman"/>
                <a:cs typeface="Times New Roman"/>
              </a:rPr>
              <a:t>ng each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5"/>
              </a:spcBef>
              <a:buClr>
                <a:srgbClr val="6699FF"/>
              </a:buClr>
              <a:buFont typeface="Wingdings"/>
              <a:buChar char=""/>
            </a:pPr>
            <a:endParaRPr sz="550"/>
          </a:p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0" dirty="0" smtClean="0">
                <a:latin typeface="Times New Roman"/>
                <a:cs typeface="Times New Roman"/>
              </a:rPr>
              <a:t>Uses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va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ues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(</a:t>
            </a:r>
            <a:r>
              <a:rPr sz="2400" spc="0" dirty="0" smtClean="0">
                <a:latin typeface="Times New Roman"/>
                <a:cs typeface="Times New Roman"/>
              </a:rPr>
              <a:t>+, -, 0)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used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5"/>
              </a:spcBef>
            </a:pPr>
            <a:endParaRPr sz="550"/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–	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1: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pos</a:t>
            </a:r>
            <a:r>
              <a:rPr sz="2400" spc="-5" dirty="0" smtClean="0">
                <a:latin typeface="Times New Roman"/>
                <a:cs typeface="Times New Roman"/>
              </a:rPr>
              <a:t>iti</a:t>
            </a:r>
            <a:r>
              <a:rPr sz="2400" spc="0" dirty="0" smtClean="0">
                <a:latin typeface="Times New Roman"/>
                <a:cs typeface="Times New Roman"/>
              </a:rPr>
              <a:t>ve-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5" dirty="0" smtClean="0">
                <a:latin typeface="Times New Roman"/>
                <a:cs typeface="Times New Roman"/>
              </a:rPr>
              <a:t>-</a:t>
            </a:r>
            <a:r>
              <a:rPr sz="2400" spc="0" dirty="0" smtClean="0">
                <a:latin typeface="Times New Roman"/>
                <a:cs typeface="Times New Roman"/>
              </a:rPr>
              <a:t>z</a:t>
            </a:r>
            <a:r>
              <a:rPr sz="2400" spc="-5" dirty="0" smtClean="0">
                <a:latin typeface="Times New Roman"/>
                <a:cs typeface="Times New Roman"/>
              </a:rPr>
              <a:t>er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tr</a:t>
            </a:r>
            <a:r>
              <a:rPr sz="2400" spc="0" dirty="0" smtClean="0">
                <a:latin typeface="Times New Roman"/>
                <a:cs typeface="Times New Roman"/>
              </a:rPr>
              <a:t>ans</a:t>
            </a:r>
            <a:r>
              <a:rPr sz="2400" spc="-5" dirty="0" smtClean="0">
                <a:latin typeface="Times New Roman"/>
                <a:cs typeface="Times New Roman"/>
              </a:rPr>
              <a:t>iti</a:t>
            </a:r>
            <a:r>
              <a:rPr sz="2400" spc="0" dirty="0" smtClean="0">
                <a:latin typeface="Times New Roman"/>
                <a:cs typeface="Times New Roman"/>
              </a:rPr>
              <a:t>on,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0: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nega</a:t>
            </a:r>
            <a:r>
              <a:rPr sz="2400" spc="-5" dirty="0" smtClean="0">
                <a:latin typeface="Times New Roman"/>
                <a:cs typeface="Times New Roman"/>
              </a:rPr>
              <a:t>ti</a:t>
            </a:r>
            <a:r>
              <a:rPr sz="2400" spc="0" dirty="0" smtClean="0">
                <a:latin typeface="Times New Roman"/>
                <a:cs typeface="Times New Roman"/>
              </a:rPr>
              <a:t>v</a:t>
            </a:r>
            <a:r>
              <a:rPr sz="2400" spc="-5" dirty="0" smtClean="0">
                <a:latin typeface="Times New Roman"/>
                <a:cs typeface="Times New Roman"/>
              </a:rPr>
              <a:t>e</a:t>
            </a:r>
            <a:r>
              <a:rPr sz="2400" spc="0" dirty="0" smtClean="0">
                <a:latin typeface="Times New Roman"/>
                <a:cs typeface="Times New Roman"/>
              </a:rPr>
              <a:t>-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5" dirty="0" smtClean="0">
                <a:latin typeface="Times New Roman"/>
                <a:cs typeface="Times New Roman"/>
              </a:rPr>
              <a:t>-zer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tr</a:t>
            </a:r>
            <a:r>
              <a:rPr sz="2400" spc="0" dirty="0" smtClean="0">
                <a:latin typeface="Times New Roman"/>
                <a:cs typeface="Times New Roman"/>
              </a:rPr>
              <a:t>ans</a:t>
            </a:r>
            <a:r>
              <a:rPr sz="2400" spc="-5" dirty="0" smtClean="0">
                <a:latin typeface="Times New Roman"/>
                <a:cs typeface="Times New Roman"/>
              </a:rPr>
              <a:t>iti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62025">
              <a:lnSpc>
                <a:spcPct val="100000"/>
              </a:lnSpc>
            </a:pPr>
            <a:r>
              <a:rPr sz="3200" b="1" spc="-20" dirty="0" smtClean="0">
                <a:latin typeface="Times New Roman"/>
                <a:cs typeface="Times New Roman"/>
              </a:rPr>
              <a:t>Po</a:t>
            </a:r>
            <a:r>
              <a:rPr sz="3200" b="1" spc="-15" dirty="0" smtClean="0">
                <a:latin typeface="Times New Roman"/>
                <a:cs typeface="Times New Roman"/>
              </a:rPr>
              <a:t>lar</a:t>
            </a:r>
            <a:r>
              <a:rPr sz="3200" b="1" spc="-5" dirty="0" smtClean="0">
                <a:latin typeface="Times New Roman"/>
                <a:cs typeface="Times New Roman"/>
              </a:rPr>
              <a:t> </a:t>
            </a:r>
            <a:r>
              <a:rPr sz="3200" b="1" spc="-25" dirty="0" smtClean="0">
                <a:latin typeface="Times New Roman"/>
                <a:cs typeface="Times New Roman"/>
              </a:rPr>
              <a:t>S</a:t>
            </a:r>
            <a:r>
              <a:rPr sz="3200" b="1" spc="-15" dirty="0" smtClean="0">
                <a:latin typeface="Times New Roman"/>
                <a:cs typeface="Times New Roman"/>
              </a:rPr>
              <a:t>c</a:t>
            </a:r>
            <a:r>
              <a:rPr sz="3200" b="1" spc="-25" dirty="0" smtClean="0">
                <a:latin typeface="Times New Roman"/>
                <a:cs typeface="Times New Roman"/>
              </a:rPr>
              <a:t>h</a:t>
            </a:r>
            <a:r>
              <a:rPr sz="3200" b="1" spc="-20" dirty="0" smtClean="0">
                <a:latin typeface="Times New Roman"/>
                <a:cs typeface="Times New Roman"/>
              </a:rPr>
              <a:t>eme</a:t>
            </a:r>
            <a:r>
              <a:rPr sz="3200" b="1" spc="5" dirty="0" smtClean="0">
                <a:latin typeface="Times New Roman"/>
                <a:cs typeface="Times New Roman"/>
              </a:rPr>
              <a:t> </a:t>
            </a:r>
            <a:r>
              <a:rPr sz="3200" b="1" spc="-15" dirty="0" smtClean="0">
                <a:latin typeface="Times New Roman"/>
                <a:cs typeface="Times New Roman"/>
              </a:rPr>
              <a:t>:</a:t>
            </a:r>
            <a:r>
              <a:rPr sz="3200" b="1" spc="-5" dirty="0" smtClean="0">
                <a:latin typeface="Times New Roman"/>
                <a:cs typeface="Times New Roman"/>
              </a:rPr>
              <a:t> </a:t>
            </a:r>
            <a:r>
              <a:rPr sz="3200" b="1" spc="-25" dirty="0" smtClean="0">
                <a:latin typeface="Times New Roman"/>
                <a:cs typeface="Times New Roman"/>
              </a:rPr>
              <a:t>RZ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274" y="2637282"/>
            <a:ext cx="8569439" cy="3246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302" y="1159002"/>
            <a:ext cx="6640195" cy="4254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0" dirty="0" smtClean="0">
                <a:latin typeface="Times New Roman"/>
                <a:cs typeface="Times New Roman"/>
              </a:rPr>
              <a:t>Co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 RZ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and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NRZ-</a:t>
            </a:r>
            <a:r>
              <a:rPr sz="2400" spc="-5" dirty="0" smtClean="0">
                <a:latin typeface="Times New Roman"/>
                <a:cs typeface="Times New Roman"/>
              </a:rPr>
              <a:t>L/</a:t>
            </a:r>
            <a:r>
              <a:rPr sz="2400" spc="0" dirty="0" smtClean="0">
                <a:latin typeface="Times New Roman"/>
                <a:cs typeface="Times New Roman"/>
              </a:rPr>
              <a:t>NRZ-I 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deas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5"/>
              </a:spcBef>
              <a:buClr>
                <a:srgbClr val="6699FF"/>
              </a:buClr>
              <a:buFont typeface="Wingdings"/>
              <a:buChar char=""/>
            </a:pPr>
            <a:endParaRPr sz="550"/>
          </a:p>
          <a:p>
            <a:pPr marL="355600" marR="9652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Si</a:t>
            </a:r>
            <a:r>
              <a:rPr sz="2400" spc="0" dirty="0" smtClean="0">
                <a:latin typeface="Times New Roman"/>
                <a:cs typeface="Times New Roman"/>
              </a:rPr>
              <a:t>gnal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tr</a:t>
            </a:r>
            <a:r>
              <a:rPr sz="2400" spc="0" dirty="0" smtClean="0">
                <a:latin typeface="Times New Roman"/>
                <a:cs typeface="Times New Roman"/>
              </a:rPr>
              <a:t>ans</a:t>
            </a:r>
            <a:r>
              <a:rPr sz="2400" spc="-5" dirty="0" smtClean="0">
                <a:latin typeface="Times New Roman"/>
                <a:cs typeface="Times New Roman"/>
              </a:rPr>
              <a:t>iti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mi</a:t>
            </a:r>
            <a:r>
              <a:rPr sz="2400" spc="0" dirty="0" smtClean="0">
                <a:latin typeface="Times New Roman"/>
                <a:cs typeface="Times New Roman"/>
              </a:rPr>
              <a:t>dd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</a:t>
            </a:r>
            <a:r>
              <a:rPr sz="2400" spc="-5" dirty="0" smtClean="0">
                <a:latin typeface="Times New Roman"/>
                <a:cs typeface="Times New Roman"/>
              </a:rPr>
              <a:t> 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s used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f</a:t>
            </a:r>
            <a:r>
              <a:rPr sz="2400" spc="0" dirty="0" smtClean="0">
                <a:latin typeface="Times New Roman"/>
                <a:cs typeface="Times New Roman"/>
              </a:rPr>
              <a:t>or synch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za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5"/>
              </a:spcBef>
              <a:buClr>
                <a:srgbClr val="6699FF"/>
              </a:buClr>
              <a:buFont typeface="Wingdings"/>
              <a:buChar char=""/>
            </a:pPr>
            <a:endParaRPr sz="550"/>
          </a:p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b="1" spc="0" dirty="0" smtClean="0">
                <a:latin typeface="Times New Roman"/>
                <a:cs typeface="Times New Roman"/>
              </a:rPr>
              <a:t>Ma</a:t>
            </a:r>
            <a:r>
              <a:rPr sz="2400" b="1" spc="-5" dirty="0" smtClean="0">
                <a:latin typeface="Times New Roman"/>
                <a:cs typeface="Times New Roman"/>
              </a:rPr>
              <a:t>n</a:t>
            </a:r>
            <a:r>
              <a:rPr sz="2400" b="1" spc="0" dirty="0" smtClean="0">
                <a:latin typeface="Times New Roman"/>
                <a:cs typeface="Times New Roman"/>
              </a:rPr>
              <a:t>c</a:t>
            </a:r>
            <a:r>
              <a:rPr sz="2400" b="1" spc="-5" dirty="0" smtClean="0">
                <a:latin typeface="Times New Roman"/>
                <a:cs typeface="Times New Roman"/>
              </a:rPr>
              <a:t>h</a:t>
            </a:r>
            <a:r>
              <a:rPr sz="2400" b="1" spc="0" dirty="0" smtClean="0">
                <a:latin typeface="Times New Roman"/>
                <a:cs typeface="Times New Roman"/>
              </a:rPr>
              <a:t>es</a:t>
            </a:r>
            <a:r>
              <a:rPr sz="2400" b="1" spc="-5" dirty="0" smtClean="0">
                <a:latin typeface="Times New Roman"/>
                <a:cs typeface="Times New Roman"/>
              </a:rPr>
              <a:t>t</a:t>
            </a:r>
            <a:r>
              <a:rPr sz="2400" b="1" spc="0" dirty="0" smtClean="0">
                <a:latin typeface="Times New Roman"/>
                <a:cs typeface="Times New Roman"/>
              </a:rPr>
              <a:t>er</a:t>
            </a:r>
            <a:r>
              <a:rPr sz="2400" b="1" spc="-15" dirty="0" smtClean="0">
                <a:latin typeface="Times New Roman"/>
                <a:cs typeface="Times New Roman"/>
              </a:rPr>
              <a:t> </a:t>
            </a:r>
            <a:r>
              <a:rPr sz="2400" b="1" spc="-5" dirty="0" smtClean="0">
                <a:latin typeface="Times New Roman"/>
                <a:cs typeface="Times New Roman"/>
              </a:rPr>
              <a:t>(</a:t>
            </a:r>
            <a:r>
              <a:rPr sz="2400" b="1" spc="0" dirty="0" smtClean="0">
                <a:latin typeface="Times New Roman"/>
                <a:cs typeface="Times New Roman"/>
              </a:rPr>
              <a:t>co</a:t>
            </a:r>
            <a:r>
              <a:rPr sz="2400" b="1" spc="-5" dirty="0" smtClean="0">
                <a:latin typeface="Times New Roman"/>
                <a:cs typeface="Times New Roman"/>
              </a:rPr>
              <a:t>mbin</a:t>
            </a:r>
            <a:r>
              <a:rPr sz="2400" b="1" spc="0" dirty="0" smtClean="0">
                <a:latin typeface="Times New Roman"/>
                <a:cs typeface="Times New Roman"/>
              </a:rPr>
              <a:t>e RZ &amp; NRZ</a:t>
            </a:r>
            <a:r>
              <a:rPr sz="2400" b="1" spc="5" dirty="0" smtClean="0">
                <a:latin typeface="Times New Roman"/>
                <a:cs typeface="Times New Roman"/>
              </a:rPr>
              <a:t>-</a:t>
            </a:r>
            <a:r>
              <a:rPr sz="2400" b="1" spc="0" dirty="0" smtClean="0">
                <a:latin typeface="Times New Roman"/>
                <a:cs typeface="Times New Roman"/>
              </a:rPr>
              <a:t>L)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5"/>
              </a:spcBef>
              <a:buClr>
                <a:srgbClr val="6699FF"/>
              </a:buClr>
              <a:buFont typeface="Wingdings"/>
              <a:buChar char=""/>
            </a:pPr>
            <a:endParaRPr sz="550"/>
          </a:p>
          <a:p>
            <a:pPr marL="755650" lvl="1" indent="-28575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1: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nega</a:t>
            </a:r>
            <a:r>
              <a:rPr sz="2400" spc="-5" dirty="0" smtClean="0">
                <a:latin typeface="Times New Roman"/>
                <a:cs typeface="Times New Roman"/>
              </a:rPr>
              <a:t>ti</a:t>
            </a:r>
            <a:r>
              <a:rPr sz="2400" spc="0" dirty="0" smtClean="0">
                <a:latin typeface="Times New Roman"/>
                <a:cs typeface="Times New Roman"/>
              </a:rPr>
              <a:t>v</a:t>
            </a:r>
            <a:r>
              <a:rPr sz="2400" spc="-5" dirty="0" smtClean="0">
                <a:latin typeface="Times New Roman"/>
                <a:cs typeface="Times New Roman"/>
              </a:rPr>
              <a:t>e</a:t>
            </a:r>
            <a:r>
              <a:rPr sz="2400" spc="0" dirty="0" smtClean="0">
                <a:latin typeface="Times New Roman"/>
                <a:cs typeface="Times New Roman"/>
              </a:rPr>
              <a:t>-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5" dirty="0" smtClean="0">
                <a:latin typeface="Times New Roman"/>
                <a:cs typeface="Times New Roman"/>
              </a:rPr>
              <a:t>-</a:t>
            </a:r>
            <a:r>
              <a:rPr sz="2400" spc="0" dirty="0" smtClean="0">
                <a:latin typeface="Times New Roman"/>
                <a:cs typeface="Times New Roman"/>
              </a:rPr>
              <a:t>pos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-10" dirty="0" smtClean="0">
                <a:latin typeface="Times New Roman"/>
                <a:cs typeface="Times New Roman"/>
              </a:rPr>
              <a:t>t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ve</a:t>
            </a:r>
            <a:r>
              <a:rPr sz="2400" spc="-25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tr</a:t>
            </a:r>
            <a:r>
              <a:rPr sz="2400" spc="0" dirty="0" smtClean="0">
                <a:latin typeface="Times New Roman"/>
                <a:cs typeface="Times New Roman"/>
              </a:rPr>
              <a:t>ans</a:t>
            </a:r>
            <a:r>
              <a:rPr sz="2400" spc="-5" dirty="0" smtClean="0">
                <a:latin typeface="Times New Roman"/>
                <a:cs typeface="Times New Roman"/>
              </a:rPr>
              <a:t>iti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ts val="550"/>
              </a:lnSpc>
              <a:spcBef>
                <a:spcPts val="25"/>
              </a:spcBef>
              <a:buFont typeface="Times New Roman"/>
              <a:buChar char="–"/>
            </a:pPr>
            <a:endParaRPr sz="550"/>
          </a:p>
          <a:p>
            <a:pPr marL="755650" lvl="1" indent="-28575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0: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pos</a:t>
            </a:r>
            <a:r>
              <a:rPr sz="2400" spc="-5" dirty="0" smtClean="0">
                <a:latin typeface="Times New Roman"/>
                <a:cs typeface="Times New Roman"/>
              </a:rPr>
              <a:t>iti</a:t>
            </a:r>
            <a:r>
              <a:rPr sz="2400" spc="0" dirty="0" smtClean="0">
                <a:latin typeface="Times New Roman"/>
                <a:cs typeface="Times New Roman"/>
              </a:rPr>
              <a:t>ve-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5" dirty="0" smtClean="0">
                <a:latin typeface="Times New Roman"/>
                <a:cs typeface="Times New Roman"/>
              </a:rPr>
              <a:t>-</a:t>
            </a:r>
            <a:r>
              <a:rPr sz="2400" spc="0" dirty="0" smtClean="0">
                <a:latin typeface="Times New Roman"/>
                <a:cs typeface="Times New Roman"/>
              </a:rPr>
              <a:t>neg</a:t>
            </a:r>
            <a:r>
              <a:rPr sz="2400" spc="-5" dirty="0" smtClean="0">
                <a:latin typeface="Times New Roman"/>
                <a:cs typeface="Times New Roman"/>
              </a:rPr>
              <a:t>a</a:t>
            </a:r>
            <a:r>
              <a:rPr sz="2400" spc="-10" dirty="0" smtClean="0">
                <a:latin typeface="Times New Roman"/>
                <a:cs typeface="Times New Roman"/>
              </a:rPr>
              <a:t>t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ve</a:t>
            </a:r>
            <a:r>
              <a:rPr sz="2400" spc="-25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tr</a:t>
            </a:r>
            <a:r>
              <a:rPr sz="2400" spc="0" dirty="0" smtClean="0">
                <a:latin typeface="Times New Roman"/>
                <a:cs typeface="Times New Roman"/>
              </a:rPr>
              <a:t>ans</a:t>
            </a:r>
            <a:r>
              <a:rPr sz="2400" spc="-5" dirty="0" smtClean="0">
                <a:latin typeface="Times New Roman"/>
                <a:cs typeface="Times New Roman"/>
              </a:rPr>
              <a:t>iti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ts val="1000"/>
              </a:lnSpc>
              <a:buFont typeface="Times New Roman"/>
              <a:buChar char="–"/>
            </a:pPr>
            <a:endParaRPr sz="1000"/>
          </a:p>
          <a:p>
            <a:pPr lvl="1">
              <a:lnSpc>
                <a:spcPts val="1000"/>
              </a:lnSpc>
              <a:buFont typeface="Times New Roman"/>
              <a:buChar char="–"/>
            </a:pPr>
            <a:endParaRPr sz="1000"/>
          </a:p>
          <a:p>
            <a:pPr lvl="1">
              <a:lnSpc>
                <a:spcPts val="1000"/>
              </a:lnSpc>
              <a:buFont typeface="Times New Roman"/>
              <a:buChar char="–"/>
            </a:pPr>
            <a:endParaRPr sz="1000"/>
          </a:p>
          <a:p>
            <a:pPr lvl="1">
              <a:lnSpc>
                <a:spcPts val="1000"/>
              </a:lnSpc>
              <a:spcBef>
                <a:spcPts val="32"/>
              </a:spcBef>
              <a:buFont typeface="Times New Roman"/>
              <a:buChar char="–"/>
            </a:pPr>
            <a:endParaRPr sz="1000"/>
          </a:p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b="1" spc="0" dirty="0" smtClean="0">
                <a:latin typeface="Times New Roman"/>
                <a:cs typeface="Times New Roman"/>
              </a:rPr>
              <a:t>D</a:t>
            </a:r>
            <a:r>
              <a:rPr sz="2400" b="1" spc="-5" dirty="0" smtClean="0">
                <a:latin typeface="Times New Roman"/>
                <a:cs typeface="Times New Roman"/>
              </a:rPr>
              <a:t>iff</a:t>
            </a:r>
            <a:r>
              <a:rPr sz="2400" b="1" spc="0" dirty="0" smtClean="0">
                <a:latin typeface="Times New Roman"/>
                <a:cs typeface="Times New Roman"/>
              </a:rPr>
              <a:t>ere</a:t>
            </a:r>
            <a:r>
              <a:rPr sz="2400" b="1" spc="-5" dirty="0" smtClean="0">
                <a:latin typeface="Times New Roman"/>
                <a:cs typeface="Times New Roman"/>
              </a:rPr>
              <a:t>nti</a:t>
            </a:r>
            <a:r>
              <a:rPr sz="2400" b="1" spc="0" dirty="0" smtClean="0">
                <a:latin typeface="Times New Roman"/>
                <a:cs typeface="Times New Roman"/>
              </a:rPr>
              <a:t>al</a:t>
            </a:r>
            <a:r>
              <a:rPr sz="2400" b="1" spc="-15" dirty="0" smtClean="0">
                <a:latin typeface="Times New Roman"/>
                <a:cs typeface="Times New Roman"/>
              </a:rPr>
              <a:t> </a:t>
            </a:r>
            <a:r>
              <a:rPr sz="2400" b="1" spc="0" dirty="0" smtClean="0">
                <a:latin typeface="Times New Roman"/>
                <a:cs typeface="Times New Roman"/>
              </a:rPr>
              <a:t>Ma</a:t>
            </a:r>
            <a:r>
              <a:rPr sz="2400" b="1" spc="-5" dirty="0" smtClean="0">
                <a:latin typeface="Times New Roman"/>
                <a:cs typeface="Times New Roman"/>
              </a:rPr>
              <a:t>n</a:t>
            </a:r>
            <a:r>
              <a:rPr sz="2400" b="1" spc="0" dirty="0" smtClean="0">
                <a:latin typeface="Times New Roman"/>
                <a:cs typeface="Times New Roman"/>
              </a:rPr>
              <a:t>c</a:t>
            </a:r>
            <a:r>
              <a:rPr sz="2400" b="1" spc="-5" dirty="0" smtClean="0">
                <a:latin typeface="Times New Roman"/>
                <a:cs typeface="Times New Roman"/>
              </a:rPr>
              <a:t>h</a:t>
            </a:r>
            <a:r>
              <a:rPr sz="2400" b="1" spc="0" dirty="0" smtClean="0">
                <a:latin typeface="Times New Roman"/>
                <a:cs typeface="Times New Roman"/>
              </a:rPr>
              <a:t>es</a:t>
            </a:r>
            <a:r>
              <a:rPr sz="2400" b="1" spc="-5" dirty="0" smtClean="0">
                <a:latin typeface="Times New Roman"/>
                <a:cs typeface="Times New Roman"/>
              </a:rPr>
              <a:t>t</a:t>
            </a:r>
            <a:r>
              <a:rPr sz="2400" b="1" spc="0" dirty="0" smtClean="0">
                <a:latin typeface="Times New Roman"/>
                <a:cs typeface="Times New Roman"/>
              </a:rPr>
              <a:t>er</a:t>
            </a:r>
            <a:r>
              <a:rPr sz="2400" b="1" spc="-10" dirty="0" smtClean="0">
                <a:latin typeface="Times New Roman"/>
                <a:cs typeface="Times New Roman"/>
              </a:rPr>
              <a:t> </a:t>
            </a:r>
            <a:r>
              <a:rPr sz="2400" b="1" spc="-5" dirty="0" smtClean="0">
                <a:latin typeface="Times New Roman"/>
                <a:cs typeface="Times New Roman"/>
              </a:rPr>
              <a:t>(</a:t>
            </a:r>
            <a:r>
              <a:rPr sz="2400" b="1" spc="0" dirty="0" smtClean="0">
                <a:latin typeface="Times New Roman"/>
                <a:cs typeface="Times New Roman"/>
              </a:rPr>
              <a:t>co</a:t>
            </a:r>
            <a:r>
              <a:rPr sz="2400" b="1" spc="-5" dirty="0" smtClean="0">
                <a:latin typeface="Times New Roman"/>
                <a:cs typeface="Times New Roman"/>
              </a:rPr>
              <a:t>mbin</a:t>
            </a:r>
            <a:r>
              <a:rPr sz="2400" b="1" spc="0" dirty="0" smtClean="0">
                <a:latin typeface="Times New Roman"/>
                <a:cs typeface="Times New Roman"/>
              </a:rPr>
              <a:t>e RZ &amp; NRZ</a:t>
            </a:r>
            <a:r>
              <a:rPr sz="2400" b="1" spc="5" dirty="0" smtClean="0">
                <a:latin typeface="Times New Roman"/>
                <a:cs typeface="Times New Roman"/>
              </a:rPr>
              <a:t>-</a:t>
            </a:r>
            <a:r>
              <a:rPr sz="2400" b="1" spc="0" dirty="0" smtClean="0">
                <a:latin typeface="Times New Roman"/>
                <a:cs typeface="Times New Roman"/>
              </a:rPr>
              <a:t>I)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5"/>
              </a:spcBef>
              <a:buClr>
                <a:srgbClr val="6699FF"/>
              </a:buClr>
              <a:buFont typeface="Wingdings"/>
              <a:buChar char=""/>
            </a:pPr>
            <a:endParaRPr sz="550"/>
          </a:p>
          <a:p>
            <a:pPr marL="755650" lvl="1" indent="-28575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1: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no </a:t>
            </a:r>
            <a:r>
              <a:rPr sz="2400" spc="-5" dirty="0" smtClean="0">
                <a:latin typeface="Times New Roman"/>
                <a:cs typeface="Times New Roman"/>
              </a:rPr>
              <a:t>tr</a:t>
            </a:r>
            <a:r>
              <a:rPr sz="2400" spc="0" dirty="0" smtClean="0">
                <a:latin typeface="Times New Roman"/>
                <a:cs typeface="Times New Roman"/>
              </a:rPr>
              <a:t>ans</a:t>
            </a:r>
            <a:r>
              <a:rPr sz="2400" spc="-5" dirty="0" smtClean="0">
                <a:latin typeface="Times New Roman"/>
                <a:cs typeface="Times New Roman"/>
              </a:rPr>
              <a:t>iti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beg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nn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ng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 a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Font typeface="Times New Roman"/>
              <a:buChar char="–"/>
            </a:pPr>
            <a:endParaRPr sz="550"/>
          </a:p>
          <a:p>
            <a:pPr marL="755650" lvl="1" indent="-28575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0: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tr</a:t>
            </a:r>
            <a:r>
              <a:rPr sz="2400" spc="0" dirty="0" smtClean="0">
                <a:latin typeface="Times New Roman"/>
                <a:cs typeface="Times New Roman"/>
              </a:rPr>
              <a:t>ans</a:t>
            </a:r>
            <a:r>
              <a:rPr sz="2400" spc="-5" dirty="0" smtClean="0">
                <a:latin typeface="Times New Roman"/>
                <a:cs typeface="Times New Roman"/>
              </a:rPr>
              <a:t>iti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beg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nn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ng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 a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55625">
              <a:lnSpc>
                <a:spcPct val="100000"/>
              </a:lnSpc>
            </a:pPr>
            <a:r>
              <a:rPr sz="3200" b="1" spc="-20" dirty="0" smtClean="0">
                <a:latin typeface="Times New Roman"/>
                <a:cs typeface="Times New Roman"/>
              </a:rPr>
              <a:t>Po</a:t>
            </a:r>
            <a:r>
              <a:rPr sz="3200" b="1" spc="-15" dirty="0" smtClean="0">
                <a:latin typeface="Times New Roman"/>
                <a:cs typeface="Times New Roman"/>
              </a:rPr>
              <a:t>lar</a:t>
            </a:r>
            <a:r>
              <a:rPr sz="3200" b="1" spc="-5" dirty="0" smtClean="0">
                <a:latin typeface="Times New Roman"/>
                <a:cs typeface="Times New Roman"/>
              </a:rPr>
              <a:t> </a:t>
            </a:r>
            <a:r>
              <a:rPr sz="3200" b="1" spc="-25" dirty="0" smtClean="0">
                <a:latin typeface="Times New Roman"/>
                <a:cs typeface="Times New Roman"/>
              </a:rPr>
              <a:t>S</a:t>
            </a:r>
            <a:r>
              <a:rPr sz="3200" b="1" spc="-15" dirty="0" smtClean="0">
                <a:latin typeface="Times New Roman"/>
                <a:cs typeface="Times New Roman"/>
              </a:rPr>
              <a:t>c</a:t>
            </a:r>
            <a:r>
              <a:rPr sz="3200" b="1" spc="-25" dirty="0" smtClean="0">
                <a:latin typeface="Times New Roman"/>
                <a:cs typeface="Times New Roman"/>
              </a:rPr>
              <a:t>h</a:t>
            </a:r>
            <a:r>
              <a:rPr sz="3200" b="1" spc="-20" dirty="0" smtClean="0">
                <a:latin typeface="Times New Roman"/>
                <a:cs typeface="Times New Roman"/>
              </a:rPr>
              <a:t>eme</a:t>
            </a:r>
            <a:r>
              <a:rPr sz="3200" b="1" spc="5" dirty="0" smtClean="0">
                <a:latin typeface="Times New Roman"/>
                <a:cs typeface="Times New Roman"/>
              </a:rPr>
              <a:t> </a:t>
            </a:r>
            <a:r>
              <a:rPr sz="3200" b="1" spc="-15" dirty="0" smtClean="0">
                <a:latin typeface="Times New Roman"/>
                <a:cs typeface="Times New Roman"/>
              </a:rPr>
              <a:t>:</a:t>
            </a:r>
            <a:r>
              <a:rPr sz="3200" b="1" spc="-10" dirty="0" smtClean="0">
                <a:latin typeface="Times New Roman"/>
                <a:cs typeface="Times New Roman"/>
              </a:rPr>
              <a:t> </a:t>
            </a:r>
            <a:r>
              <a:rPr sz="3200" b="1" spc="-25" dirty="0" smtClean="0">
                <a:latin typeface="Times New Roman"/>
                <a:cs typeface="Times New Roman"/>
              </a:rPr>
              <a:t>B</a:t>
            </a:r>
            <a:r>
              <a:rPr sz="3200" b="1" spc="-20" dirty="0" smtClean="0">
                <a:latin typeface="Times New Roman"/>
                <a:cs typeface="Times New Roman"/>
              </a:rPr>
              <a:t>iphase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302" y="1161034"/>
            <a:ext cx="5603240" cy="13785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20" dirty="0" smtClean="0">
                <a:latin typeface="Times New Roman"/>
                <a:cs typeface="Times New Roman"/>
              </a:rPr>
              <a:t>T</a:t>
            </a:r>
            <a:r>
              <a:rPr sz="2000" spc="-10" dirty="0" smtClean="0">
                <a:latin typeface="Times New Roman"/>
                <a:cs typeface="Times New Roman"/>
              </a:rPr>
              <a:t>hree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levels of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volta</a:t>
            </a:r>
            <a:r>
              <a:rPr sz="2000" spc="-15" dirty="0" smtClean="0">
                <a:latin typeface="Times New Roman"/>
                <a:cs typeface="Times New Roman"/>
              </a:rPr>
              <a:t>g</a:t>
            </a:r>
            <a:r>
              <a:rPr sz="2000" spc="-10" dirty="0" smtClean="0">
                <a:latin typeface="Times New Roman"/>
                <a:cs typeface="Times New Roman"/>
              </a:rPr>
              <a:t>e,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called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“</a:t>
            </a:r>
            <a:r>
              <a:rPr sz="2000" spc="-25" dirty="0" smtClean="0">
                <a:latin typeface="Times New Roman"/>
                <a:cs typeface="Times New Roman"/>
              </a:rPr>
              <a:t>m</a:t>
            </a:r>
            <a:r>
              <a:rPr sz="2000" spc="-10" dirty="0" smtClean="0">
                <a:latin typeface="Times New Roman"/>
                <a:cs typeface="Times New Roman"/>
              </a:rPr>
              <a:t>ul</a:t>
            </a:r>
            <a:r>
              <a:rPr sz="2000" spc="-15" dirty="0" smtClean="0">
                <a:latin typeface="Times New Roman"/>
                <a:cs typeface="Times New Roman"/>
              </a:rPr>
              <a:t>til</a:t>
            </a:r>
            <a:r>
              <a:rPr sz="2000" spc="-10" dirty="0" smtClean="0">
                <a:latin typeface="Times New Roman"/>
                <a:cs typeface="Times New Roman"/>
              </a:rPr>
              <a:t>e</a:t>
            </a:r>
            <a:r>
              <a:rPr sz="2000" spc="-15" dirty="0" smtClean="0">
                <a:latin typeface="Times New Roman"/>
                <a:cs typeface="Times New Roman"/>
              </a:rPr>
              <a:t>v</a:t>
            </a:r>
            <a:r>
              <a:rPr sz="2000" spc="-10" dirty="0" smtClean="0">
                <a:latin typeface="Times New Roman"/>
                <a:cs typeface="Times New Roman"/>
              </a:rPr>
              <a:t>el</a:t>
            </a:r>
            <a:r>
              <a:rPr sz="2000" spc="-2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binary”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20" dirty="0" smtClean="0">
                <a:latin typeface="Times New Roman"/>
                <a:cs typeface="Times New Roman"/>
              </a:rPr>
              <a:t>B</a:t>
            </a:r>
            <a:r>
              <a:rPr sz="2000" spc="-10" dirty="0" smtClean="0">
                <a:latin typeface="Times New Roman"/>
                <a:cs typeface="Times New Roman"/>
              </a:rPr>
              <a:t>it 0: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zero vol</a:t>
            </a:r>
            <a:r>
              <a:rPr sz="2000" spc="-15" dirty="0" smtClean="0">
                <a:latin typeface="Times New Roman"/>
                <a:cs typeface="Times New Roman"/>
              </a:rPr>
              <a:t>t</a:t>
            </a:r>
            <a:r>
              <a:rPr sz="2000" spc="-10" dirty="0" smtClean="0">
                <a:latin typeface="Times New Roman"/>
                <a:cs typeface="Times New Roman"/>
              </a:rPr>
              <a:t>age,</a:t>
            </a:r>
            <a:r>
              <a:rPr sz="2000" spc="-2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bit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1: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altern</a:t>
            </a:r>
            <a:r>
              <a:rPr sz="2000" spc="-15" dirty="0" smtClean="0">
                <a:latin typeface="Times New Roman"/>
                <a:cs typeface="Times New Roman"/>
              </a:rPr>
              <a:t>ati</a:t>
            </a:r>
            <a:r>
              <a:rPr sz="2000" spc="-10" dirty="0" smtClean="0">
                <a:latin typeface="Times New Roman"/>
                <a:cs typeface="Times New Roman"/>
              </a:rPr>
              <a:t>ng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5" dirty="0" smtClean="0">
                <a:latin typeface="Times New Roman"/>
                <a:cs typeface="Times New Roman"/>
              </a:rPr>
              <a:t>+1/</a:t>
            </a:r>
            <a:r>
              <a:rPr sz="2000" spc="-10" dirty="0" smtClean="0">
                <a:latin typeface="Times New Roman"/>
                <a:cs typeface="Times New Roman"/>
              </a:rPr>
              <a:t>-1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20" dirty="0" smtClean="0">
                <a:latin typeface="Times New Roman"/>
                <a:cs typeface="Times New Roman"/>
              </a:rPr>
              <a:t>A</a:t>
            </a:r>
            <a:r>
              <a:rPr sz="2000" spc="-25" dirty="0" smtClean="0">
                <a:latin typeface="Times New Roman"/>
                <a:cs typeface="Times New Roman"/>
              </a:rPr>
              <a:t>M</a:t>
            </a:r>
            <a:r>
              <a:rPr sz="2000" spc="-10" dirty="0" smtClean="0">
                <a:latin typeface="Times New Roman"/>
                <a:cs typeface="Times New Roman"/>
              </a:rPr>
              <a:t>I (</a:t>
            </a:r>
            <a:r>
              <a:rPr sz="2000" spc="-20" dirty="0" smtClean="0">
                <a:latin typeface="Times New Roman"/>
                <a:cs typeface="Times New Roman"/>
              </a:rPr>
              <a:t>A</a:t>
            </a:r>
            <a:r>
              <a:rPr sz="2000" spc="-10" dirty="0" smtClean="0">
                <a:latin typeface="Times New Roman"/>
                <a:cs typeface="Times New Roman"/>
              </a:rPr>
              <a:t>lterna</a:t>
            </a:r>
            <a:r>
              <a:rPr sz="2000" spc="-15" dirty="0" smtClean="0">
                <a:latin typeface="Times New Roman"/>
                <a:cs typeface="Times New Roman"/>
              </a:rPr>
              <a:t>t</a:t>
            </a:r>
            <a:r>
              <a:rPr sz="2000" spc="-10" dirty="0" smtClean="0">
                <a:latin typeface="Times New Roman"/>
                <a:cs typeface="Times New Roman"/>
              </a:rPr>
              <a:t>e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25" dirty="0" smtClean="0">
                <a:latin typeface="Times New Roman"/>
                <a:cs typeface="Times New Roman"/>
              </a:rPr>
              <a:t>M</a:t>
            </a:r>
            <a:r>
              <a:rPr sz="2000" spc="-10" dirty="0" smtClean="0">
                <a:latin typeface="Times New Roman"/>
                <a:cs typeface="Times New Roman"/>
              </a:rPr>
              <a:t>ark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Invers</a:t>
            </a:r>
            <a:r>
              <a:rPr sz="2000" spc="-15" dirty="0" smtClean="0">
                <a:latin typeface="Times New Roman"/>
                <a:cs typeface="Times New Roman"/>
              </a:rPr>
              <a:t>io</a:t>
            </a:r>
            <a:r>
              <a:rPr sz="2000" spc="-10" dirty="0" smtClean="0">
                <a:latin typeface="Times New Roman"/>
                <a:cs typeface="Times New Roman"/>
              </a:rPr>
              <a:t>n) and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pseudote</a:t>
            </a:r>
            <a:r>
              <a:rPr sz="2000" spc="-20" dirty="0" smtClean="0">
                <a:latin typeface="Times New Roman"/>
                <a:cs typeface="Times New Roman"/>
              </a:rPr>
              <a:t>r</a:t>
            </a:r>
            <a:r>
              <a:rPr sz="2000" spc="-10" dirty="0" smtClean="0">
                <a:latin typeface="Times New Roman"/>
                <a:cs typeface="Times New Roman"/>
              </a:rPr>
              <a:t>na</a:t>
            </a:r>
            <a:r>
              <a:rPr sz="2000" spc="-20" dirty="0" smtClean="0">
                <a:latin typeface="Times New Roman"/>
                <a:cs typeface="Times New Roman"/>
              </a:rPr>
              <a:t>r</a:t>
            </a:r>
            <a:r>
              <a:rPr sz="2000" spc="-10" dirty="0" smtClean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40"/>
              </a:spcBef>
              <a:tabLst>
                <a:tab pos="755015" algn="l"/>
              </a:tabLst>
            </a:pPr>
            <a:r>
              <a:rPr sz="1800" dirty="0" smtClean="0">
                <a:latin typeface="Times New Roman"/>
                <a:cs typeface="Times New Roman"/>
              </a:rPr>
              <a:t>–	No DC</a:t>
            </a:r>
            <a:r>
              <a:rPr sz="1800" spc="-10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o</a:t>
            </a:r>
            <a:r>
              <a:rPr sz="1800" spc="-5" dirty="0" smtClean="0">
                <a:latin typeface="Times New Roman"/>
                <a:cs typeface="Times New Roman"/>
              </a:rPr>
              <a:t>m</a:t>
            </a:r>
            <a:r>
              <a:rPr sz="1800" spc="0" dirty="0" smtClean="0">
                <a:latin typeface="Times New Roman"/>
                <a:cs typeface="Times New Roman"/>
              </a:rPr>
              <a:t>pon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33170">
              <a:lnSpc>
                <a:spcPct val="100000"/>
              </a:lnSpc>
            </a:pPr>
            <a:r>
              <a:rPr sz="3200" b="1" spc="-25" dirty="0" smtClean="0">
                <a:latin typeface="Times New Roman"/>
                <a:cs typeface="Times New Roman"/>
              </a:rPr>
              <a:t>B</a:t>
            </a:r>
            <a:r>
              <a:rPr sz="3200" b="1" spc="-15" dirty="0" smtClean="0">
                <a:latin typeface="Times New Roman"/>
                <a:cs typeface="Times New Roman"/>
              </a:rPr>
              <a:t>i</a:t>
            </a:r>
            <a:r>
              <a:rPr sz="3200" b="1" spc="-25" dirty="0" smtClean="0">
                <a:latin typeface="Times New Roman"/>
                <a:cs typeface="Times New Roman"/>
              </a:rPr>
              <a:t>p</a:t>
            </a:r>
            <a:r>
              <a:rPr sz="3200" b="1" spc="-20" dirty="0" smtClean="0">
                <a:latin typeface="Times New Roman"/>
                <a:cs typeface="Times New Roman"/>
              </a:rPr>
              <a:t>o</a:t>
            </a:r>
            <a:r>
              <a:rPr sz="3200" b="1" spc="-15" dirty="0" smtClean="0">
                <a:latin typeface="Times New Roman"/>
                <a:cs typeface="Times New Roman"/>
              </a:rPr>
              <a:t>lar </a:t>
            </a:r>
            <a:r>
              <a:rPr sz="3200" b="1" spc="-25" dirty="0" smtClean="0">
                <a:latin typeface="Times New Roman"/>
                <a:cs typeface="Times New Roman"/>
              </a:rPr>
              <a:t>S</a:t>
            </a:r>
            <a:r>
              <a:rPr sz="3200" b="1" spc="-15" dirty="0" smtClean="0">
                <a:latin typeface="Times New Roman"/>
                <a:cs typeface="Times New Roman"/>
              </a:rPr>
              <a:t>c</a:t>
            </a:r>
            <a:r>
              <a:rPr sz="3200" b="1" spc="-25" dirty="0" smtClean="0">
                <a:latin typeface="Times New Roman"/>
                <a:cs typeface="Times New Roman"/>
              </a:rPr>
              <a:t>h</a:t>
            </a:r>
            <a:r>
              <a:rPr sz="3200" b="1" spc="-20" dirty="0" smtClean="0">
                <a:latin typeface="Times New Roman"/>
                <a:cs typeface="Times New Roman"/>
              </a:rPr>
              <a:t>eme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9372" y="2637282"/>
            <a:ext cx="8510777" cy="3326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86560">
              <a:lnSpc>
                <a:spcPct val="100000"/>
              </a:lnSpc>
            </a:pPr>
            <a:r>
              <a:rPr sz="3200" b="1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3200" b="1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ck</a:t>
            </a:r>
            <a:r>
              <a:rPr sz="3200" b="1" spc="3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b="1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32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51" y="1239677"/>
            <a:ext cx="8660765" cy="273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-5" dirty="0" smtClean="0">
                <a:latin typeface="Verdana"/>
                <a:cs typeface="Verdana"/>
              </a:rPr>
              <a:t>B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oc</a:t>
            </a:r>
            <a:r>
              <a:rPr sz="2800" spc="0" dirty="0" smtClean="0">
                <a:latin typeface="Verdana"/>
                <a:cs typeface="Verdana"/>
              </a:rPr>
              <a:t>k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co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ng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s a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erro</a:t>
            </a:r>
            <a:r>
              <a:rPr sz="2800" spc="0" dirty="0" smtClean="0">
                <a:latin typeface="Verdana"/>
                <a:cs typeface="Verdana"/>
              </a:rPr>
              <a:t>r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co</a:t>
            </a:r>
            <a:r>
              <a:rPr sz="2800" spc="0" dirty="0" smtClean="0">
                <a:latin typeface="Verdana"/>
                <a:cs typeface="Verdana"/>
              </a:rPr>
              <a:t>nt</a:t>
            </a:r>
            <a:r>
              <a:rPr sz="2800" spc="-5" dirty="0" smtClean="0">
                <a:latin typeface="Verdana"/>
                <a:cs typeface="Verdana"/>
              </a:rPr>
              <a:t>ro</a:t>
            </a:r>
            <a:r>
              <a:rPr sz="2800" spc="0" dirty="0" smtClean="0">
                <a:latin typeface="Verdana"/>
                <a:cs typeface="Verdana"/>
              </a:rPr>
              <a:t>l </a:t>
            </a:r>
            <a:r>
              <a:rPr sz="2800" spc="-5" dirty="0" smtClean="0">
                <a:latin typeface="Verdana"/>
                <a:cs typeface="Verdana"/>
              </a:rPr>
              <a:t>co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ng</a:t>
            </a:r>
            <a:endParaRPr sz="2800">
              <a:latin typeface="Verdana"/>
              <a:cs typeface="Verdana"/>
            </a:endParaRPr>
          </a:p>
          <a:p>
            <a:pPr>
              <a:lnSpc>
                <a:spcPts val="650"/>
              </a:lnSpc>
              <a:spcBef>
                <a:spcPts val="22"/>
              </a:spcBef>
            </a:pPr>
            <a:endParaRPr sz="650"/>
          </a:p>
          <a:p>
            <a:pPr marL="354965" marR="69215" indent="-342900" algn="just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0" dirty="0" smtClean="0">
                <a:latin typeface="Verdana"/>
                <a:cs typeface="Verdana"/>
              </a:rPr>
              <a:t>To</a:t>
            </a:r>
            <a:r>
              <a:rPr sz="2800" spc="-5" dirty="0" smtClean="0">
                <a:latin typeface="Verdana"/>
                <a:cs typeface="Verdana"/>
              </a:rPr>
              <a:t> e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0" dirty="0" smtClean="0">
                <a:latin typeface="Verdana"/>
                <a:cs typeface="Verdana"/>
              </a:rPr>
              <a:t>u</a:t>
            </a:r>
            <a:r>
              <a:rPr sz="2800" spc="-5" dirty="0" smtClean="0">
                <a:latin typeface="Verdana"/>
                <a:cs typeface="Verdana"/>
              </a:rPr>
              <a:t>r</a:t>
            </a:r>
            <a:r>
              <a:rPr sz="2800" spc="0" dirty="0" smtClean="0">
                <a:latin typeface="Verdana"/>
                <a:cs typeface="Verdana"/>
              </a:rPr>
              <a:t>e </a:t>
            </a:r>
            <a:r>
              <a:rPr sz="2800" spc="-5" dirty="0" smtClean="0">
                <a:latin typeface="Verdana"/>
                <a:cs typeface="Verdana"/>
              </a:rPr>
              <a:t>acc</a:t>
            </a:r>
            <a:r>
              <a:rPr sz="2800" spc="0" dirty="0" smtClean="0">
                <a:latin typeface="Verdana"/>
                <a:cs typeface="Verdana"/>
              </a:rPr>
              <a:t>u</a:t>
            </a:r>
            <a:r>
              <a:rPr sz="2800" spc="-5" dirty="0" smtClean="0">
                <a:latin typeface="Verdana"/>
                <a:cs typeface="Verdana"/>
              </a:rPr>
              <a:t>ra</a:t>
            </a:r>
            <a:r>
              <a:rPr sz="2800" spc="0" dirty="0" smtClean="0">
                <a:latin typeface="Verdana"/>
                <a:cs typeface="Verdana"/>
              </a:rPr>
              <a:t>cy</a:t>
            </a:r>
            <a:r>
              <a:rPr sz="2800" spc="3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f </a:t>
            </a:r>
            <a:r>
              <a:rPr sz="2800" spc="-5" dirty="0" smtClean="0">
                <a:latin typeface="Verdana"/>
                <a:cs typeface="Verdana"/>
              </a:rPr>
              <a:t>rece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ve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ta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re</a:t>
            </a:r>
            <a:r>
              <a:rPr sz="2800" spc="0" dirty="0" smtClean="0">
                <a:latin typeface="Verdana"/>
                <a:cs typeface="Verdana"/>
              </a:rPr>
              <a:t>dunt</a:t>
            </a: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bi ts </a:t>
            </a:r>
            <a:r>
              <a:rPr sz="2800" spc="-5" dirty="0" smtClean="0">
                <a:latin typeface="Verdana"/>
                <a:cs typeface="Verdana"/>
              </a:rPr>
              <a:t>ar</a:t>
            </a:r>
            <a:r>
              <a:rPr sz="2800" spc="0" dirty="0" smtClean="0">
                <a:latin typeface="Verdana"/>
                <a:cs typeface="Verdana"/>
              </a:rPr>
              <a:t>e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u</a:t>
            </a:r>
            <a:r>
              <a:rPr sz="2800" spc="-5" dirty="0" smtClean="0">
                <a:latin typeface="Verdana"/>
                <a:cs typeface="Verdana"/>
              </a:rPr>
              <a:t>sed</a:t>
            </a:r>
            <a:endParaRPr sz="2800">
              <a:latin typeface="Verdana"/>
              <a:cs typeface="Verdana"/>
            </a:endParaRPr>
          </a:p>
          <a:p>
            <a:pPr>
              <a:lnSpc>
                <a:spcPts val="650"/>
              </a:lnSpc>
              <a:spcBef>
                <a:spcPts val="22"/>
              </a:spcBef>
            </a:pPr>
            <a:endParaRPr sz="650"/>
          </a:p>
          <a:p>
            <a:pPr marL="355600" marR="12700" indent="-343535" algn="just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0" dirty="0" smtClean="0">
                <a:latin typeface="Verdana"/>
                <a:cs typeface="Verdana"/>
              </a:rPr>
              <a:t>The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-5" dirty="0" smtClean="0">
                <a:latin typeface="Verdana"/>
                <a:cs typeface="Verdana"/>
              </a:rPr>
              <a:t>eco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r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u</a:t>
            </a:r>
            <a:r>
              <a:rPr sz="2800" spc="-5" dirty="0" smtClean="0">
                <a:latin typeface="Verdana"/>
                <a:cs typeface="Verdana"/>
              </a:rPr>
              <a:t>se</a:t>
            </a:r>
            <a:r>
              <a:rPr sz="2800" spc="0" dirty="0" smtClean="0">
                <a:latin typeface="Verdana"/>
                <a:cs typeface="Verdana"/>
              </a:rPr>
              <a:t>s the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re</a:t>
            </a:r>
            <a:r>
              <a:rPr sz="2800" spc="0" dirty="0" smtClean="0">
                <a:latin typeface="Verdana"/>
                <a:cs typeface="Verdana"/>
              </a:rPr>
              <a:t>dund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nt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sym</a:t>
            </a:r>
            <a:r>
              <a:rPr sz="2800" spc="0" dirty="0" smtClean="0">
                <a:latin typeface="Verdana"/>
                <a:cs typeface="Verdana"/>
              </a:rPr>
              <a:t>b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0" dirty="0" smtClean="0">
                <a:latin typeface="Verdana"/>
                <a:cs typeface="Verdana"/>
              </a:rPr>
              <a:t>s</a:t>
            </a:r>
            <a:r>
              <a:rPr sz="2800" spc="2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to</a:t>
            </a: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d 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5" dirty="0" smtClean="0">
                <a:latin typeface="Verdana"/>
                <a:cs typeface="Verdana"/>
              </a:rPr>
              <a:t>ec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1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nd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5" dirty="0" smtClean="0">
                <a:latin typeface="Verdana"/>
                <a:cs typeface="Verdana"/>
              </a:rPr>
              <a:t>oss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b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0" dirty="0" smtClean="0">
                <a:latin typeface="Verdana"/>
                <a:cs typeface="Verdana"/>
              </a:rPr>
              <a:t>y</a:t>
            </a:r>
            <a:r>
              <a:rPr sz="2800" spc="2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correc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wh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5" dirty="0" smtClean="0">
                <a:latin typeface="Verdana"/>
                <a:cs typeface="Verdana"/>
              </a:rPr>
              <a:t>eve</a:t>
            </a:r>
            <a:r>
              <a:rPr sz="2800" spc="0" dirty="0" smtClean="0">
                <a:latin typeface="Verdana"/>
                <a:cs typeface="Verdana"/>
              </a:rPr>
              <a:t>r </a:t>
            </a:r>
            <a:r>
              <a:rPr sz="2800" spc="-5" dirty="0" smtClean="0">
                <a:latin typeface="Verdana"/>
                <a:cs typeface="Verdana"/>
              </a:rPr>
              <a:t>error</a:t>
            </a:r>
            <a:r>
              <a:rPr sz="2800" spc="0" dirty="0" smtClean="0">
                <a:latin typeface="Verdana"/>
                <a:cs typeface="Verdana"/>
              </a:rPr>
              <a:t>s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occ </a:t>
            </a:r>
            <a:r>
              <a:rPr sz="2800" spc="0" dirty="0" smtClean="0">
                <a:latin typeface="Verdana"/>
                <a:cs typeface="Verdana"/>
              </a:rPr>
              <a:t>u</a:t>
            </a:r>
            <a:r>
              <a:rPr sz="2800" spc="-5" dirty="0" smtClean="0">
                <a:latin typeface="Verdana"/>
                <a:cs typeface="Verdana"/>
              </a:rPr>
              <a:t>rre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du</a:t>
            </a:r>
            <a:r>
              <a:rPr sz="2800" spc="-5" dirty="0" smtClean="0">
                <a:latin typeface="Verdana"/>
                <a:cs typeface="Verdana"/>
              </a:rPr>
              <a:t>r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ng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5" dirty="0" smtClean="0">
                <a:latin typeface="Verdana"/>
                <a:cs typeface="Verdana"/>
              </a:rPr>
              <a:t>ra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5" dirty="0" smtClean="0">
                <a:latin typeface="Verdana"/>
                <a:cs typeface="Verdana"/>
              </a:rPr>
              <a:t>sm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ss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5" dirty="0" smtClean="0">
                <a:latin typeface="Verdana"/>
                <a:cs typeface="Verdana"/>
              </a:rPr>
              <a:t>n</a:t>
            </a:r>
            <a:r>
              <a:rPr sz="2800" spc="0" dirty="0" smtClean="0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4026280" cy="498430"/>
          </a:xfrm>
        </p:spPr>
        <p:txBody>
          <a:bodyPr/>
          <a:lstStyle/>
          <a:p>
            <a:pPr algn="ctr"/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Coding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48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66048" y="255096"/>
            <a:ext cx="228790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 smtClean="0">
                <a:latin typeface="Times New Roman"/>
                <a:cs typeface="Times New Roman"/>
              </a:rPr>
              <a:t>S</a:t>
            </a:r>
            <a:r>
              <a:rPr sz="3600" b="1" spc="-5" dirty="0" smtClean="0">
                <a:latin typeface="Times New Roman"/>
                <a:cs typeface="Times New Roman"/>
              </a:rPr>
              <a:t>cr</a:t>
            </a:r>
            <a:r>
              <a:rPr sz="3600" b="1" spc="0" dirty="0" smtClean="0">
                <a:latin typeface="Times New Roman"/>
                <a:cs typeface="Times New Roman"/>
              </a:rPr>
              <a:t>ambling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739" y="1601723"/>
            <a:ext cx="7608570" cy="15474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8450" marR="33655" indent="-285750">
              <a:lnSpc>
                <a:spcPct val="100000"/>
              </a:lnSpc>
              <a:buFont typeface="Times New Roman"/>
              <a:buChar char="–"/>
              <a:tabLst>
                <a:tab pos="297815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However</a:t>
            </a:r>
            <a:r>
              <a:rPr sz="2400" spc="-5" dirty="0" smtClean="0">
                <a:latin typeface="Times New Roman"/>
                <a:cs typeface="Times New Roman"/>
              </a:rPr>
              <a:t> l</a:t>
            </a:r>
            <a:r>
              <a:rPr sz="2400" spc="0" dirty="0" smtClean="0">
                <a:latin typeface="Times New Roman"/>
                <a:cs typeface="Times New Roman"/>
              </a:rPr>
              <a:t>ong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0s upset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synch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za</a:t>
            </a:r>
            <a:r>
              <a:rPr sz="2400" spc="-10" dirty="0" smtClean="0">
                <a:latin typeface="Times New Roman"/>
                <a:cs typeface="Times New Roman"/>
              </a:rPr>
              <a:t>t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and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not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su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ab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e </a:t>
            </a:r>
            <a:r>
              <a:rPr sz="2400" spc="-5" dirty="0" smtClean="0">
                <a:latin typeface="Times New Roman"/>
                <a:cs typeface="Times New Roman"/>
              </a:rPr>
              <a:t>f</a:t>
            </a:r>
            <a:r>
              <a:rPr sz="2400" spc="0" dirty="0" smtClean="0">
                <a:latin typeface="Times New Roman"/>
                <a:cs typeface="Times New Roman"/>
              </a:rPr>
              <a:t>or 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ong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anc</a:t>
            </a:r>
            <a:r>
              <a:rPr sz="2400" spc="-5" dirty="0" smtClean="0">
                <a:latin typeface="Times New Roman"/>
                <a:cs typeface="Times New Roman"/>
              </a:rPr>
              <a:t>e</a:t>
            </a:r>
            <a:r>
              <a:rPr sz="2400" spc="0" dirty="0" smtClean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5"/>
              </a:spcBef>
              <a:buFont typeface="Times New Roman"/>
              <a:buChar char="–"/>
            </a:pPr>
            <a:endParaRPr sz="550"/>
          </a:p>
          <a:p>
            <a:pPr marL="298450" marR="12700" indent="-285750">
              <a:lnSpc>
                <a:spcPct val="100000"/>
              </a:lnSpc>
              <a:buFont typeface="Times New Roman"/>
              <a:buChar char="–"/>
              <a:tabLst>
                <a:tab pos="297815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ook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ng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f</a:t>
            </a:r>
            <a:r>
              <a:rPr sz="2400" spc="0" dirty="0" smtClean="0">
                <a:latin typeface="Times New Roman"/>
                <a:cs typeface="Times New Roman"/>
              </a:rPr>
              <a:t>or a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so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u</a:t>
            </a:r>
            <a:r>
              <a:rPr sz="2400" spc="-5" dirty="0" smtClean="0">
                <a:latin typeface="Times New Roman"/>
                <a:cs typeface="Times New Roman"/>
              </a:rPr>
              <a:t>ti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– a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echn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que</a:t>
            </a:r>
            <a:r>
              <a:rPr sz="2400" spc="-25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hat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does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not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nc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ease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t he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nu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ber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and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p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ov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ng synch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za</a:t>
            </a:r>
            <a:r>
              <a:rPr sz="2400" spc="-10" dirty="0" smtClean="0">
                <a:latin typeface="Times New Roman"/>
                <a:cs typeface="Times New Roman"/>
              </a:rPr>
              <a:t>t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1800" spc="0" dirty="0" smtClean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6577" y="3236976"/>
            <a:ext cx="5832347" cy="1938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6680" y="346202"/>
            <a:ext cx="4622165" cy="4381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 smtClean="0">
                <a:latin typeface="Times New Roman"/>
                <a:cs typeface="Times New Roman"/>
              </a:rPr>
              <a:t>A</a:t>
            </a:r>
            <a:r>
              <a:rPr sz="2800" b="1" spc="0" dirty="0" smtClean="0">
                <a:latin typeface="Times New Roman"/>
                <a:cs typeface="Times New Roman"/>
              </a:rPr>
              <a:t>nalog-</a:t>
            </a:r>
            <a:r>
              <a:rPr sz="2800" b="1" spc="-5" dirty="0" smtClean="0">
                <a:latin typeface="Times New Roman"/>
                <a:cs typeface="Times New Roman"/>
              </a:rPr>
              <a:t>T</a:t>
            </a:r>
            <a:r>
              <a:rPr sz="2800" b="1" spc="0" dirty="0" smtClean="0">
                <a:latin typeface="Times New Roman"/>
                <a:cs typeface="Times New Roman"/>
              </a:rPr>
              <a:t>o-</a:t>
            </a:r>
            <a:r>
              <a:rPr sz="2800" b="1" spc="-5" dirty="0" smtClean="0">
                <a:latin typeface="Times New Roman"/>
                <a:cs typeface="Times New Roman"/>
              </a:rPr>
              <a:t>D</a:t>
            </a:r>
            <a:r>
              <a:rPr sz="2800" b="1" spc="0" dirty="0" smtClean="0">
                <a:latin typeface="Times New Roman"/>
                <a:cs typeface="Times New Roman"/>
              </a:rPr>
              <a:t>i</a:t>
            </a:r>
            <a:r>
              <a:rPr sz="2800" b="1" spc="-5" dirty="0" smtClean="0">
                <a:latin typeface="Times New Roman"/>
                <a:cs typeface="Times New Roman"/>
              </a:rPr>
              <a:t>g</a:t>
            </a:r>
            <a:r>
              <a:rPr sz="2800" b="1" spc="0" dirty="0" smtClean="0">
                <a:latin typeface="Times New Roman"/>
                <a:cs typeface="Times New Roman"/>
              </a:rPr>
              <a:t>it</a:t>
            </a:r>
            <a:r>
              <a:rPr sz="2800" b="1" spc="-5" dirty="0" smtClean="0">
                <a:latin typeface="Times New Roman"/>
                <a:cs typeface="Times New Roman"/>
              </a:rPr>
              <a:t>a</a:t>
            </a:r>
            <a:r>
              <a:rPr sz="2800" b="1" spc="0" dirty="0" smtClean="0">
                <a:latin typeface="Times New Roman"/>
                <a:cs typeface="Times New Roman"/>
              </a:rPr>
              <a:t>l</a:t>
            </a:r>
            <a:r>
              <a:rPr sz="2800" b="1" spc="-20" dirty="0" smtClean="0">
                <a:latin typeface="Times New Roman"/>
                <a:cs typeface="Times New Roman"/>
              </a:rPr>
              <a:t> </a:t>
            </a:r>
            <a:r>
              <a:rPr sz="2800" b="1" spc="-5" dirty="0" smtClean="0">
                <a:latin typeface="Times New Roman"/>
                <a:cs typeface="Times New Roman"/>
              </a:rPr>
              <a:t>C</a:t>
            </a:r>
            <a:r>
              <a:rPr sz="2800" b="1" spc="0" dirty="0" smtClean="0">
                <a:latin typeface="Times New Roman"/>
                <a:cs typeface="Times New Roman"/>
              </a:rPr>
              <a:t>onv</a:t>
            </a:r>
            <a:r>
              <a:rPr sz="2800" b="1" spc="-5" dirty="0" smtClean="0">
                <a:latin typeface="Times New Roman"/>
                <a:cs typeface="Times New Roman"/>
              </a:rPr>
              <a:t>er</a:t>
            </a:r>
            <a:r>
              <a:rPr sz="2800" b="1" spc="0" dirty="0" smtClean="0">
                <a:latin typeface="Times New Roman"/>
                <a:cs typeface="Times New Roman"/>
              </a:rPr>
              <a:t>s</a:t>
            </a:r>
            <a:r>
              <a:rPr sz="2800" b="1" spc="-5" dirty="0" smtClean="0">
                <a:latin typeface="Times New Roman"/>
                <a:cs typeface="Times New Roman"/>
              </a:rPr>
              <a:t>i</a:t>
            </a:r>
            <a:r>
              <a:rPr sz="2800" b="1" spc="0" dirty="0" smtClean="0">
                <a:latin typeface="Times New Roman"/>
                <a:cs typeface="Times New Roman"/>
              </a:rPr>
              <a:t>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402" y="1047496"/>
            <a:ext cx="7339965" cy="3168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20" dirty="0" smtClean="0">
                <a:latin typeface="Times New Roman"/>
                <a:cs typeface="Times New Roman"/>
              </a:rPr>
              <a:t>A</a:t>
            </a:r>
            <a:r>
              <a:rPr sz="2000" spc="-10" dirty="0" smtClean="0">
                <a:latin typeface="Times New Roman"/>
                <a:cs typeface="Times New Roman"/>
              </a:rPr>
              <a:t>nalog info</a:t>
            </a:r>
            <a:r>
              <a:rPr sz="2000" spc="-20" dirty="0" smtClean="0">
                <a:latin typeface="Times New Roman"/>
                <a:cs typeface="Times New Roman"/>
              </a:rPr>
              <a:t>r</a:t>
            </a:r>
            <a:r>
              <a:rPr sz="2000" spc="-25" dirty="0" smtClean="0">
                <a:latin typeface="Times New Roman"/>
                <a:cs typeface="Times New Roman"/>
              </a:rPr>
              <a:t>m</a:t>
            </a:r>
            <a:r>
              <a:rPr sz="2000" spc="-15" dirty="0" smtClean="0">
                <a:latin typeface="Times New Roman"/>
                <a:cs typeface="Times New Roman"/>
              </a:rPr>
              <a:t>ati</a:t>
            </a:r>
            <a:r>
              <a:rPr sz="2000" spc="-10" dirty="0" smtClean="0">
                <a:latin typeface="Times New Roman"/>
                <a:cs typeface="Times New Roman"/>
              </a:rPr>
              <a:t>on (e.g.</a:t>
            </a:r>
            <a:r>
              <a:rPr sz="2000" spc="-5" dirty="0" smtClean="0">
                <a:latin typeface="Times New Roman"/>
                <a:cs typeface="Times New Roman"/>
              </a:rPr>
              <a:t>,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voice)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40" dirty="0" smtClean="0">
                <a:latin typeface="Arial"/>
                <a:cs typeface="Arial"/>
              </a:rPr>
              <a:t>→</a:t>
            </a:r>
            <a:r>
              <a:rPr sz="2000" spc="-60" dirty="0" smtClean="0">
                <a:latin typeface="Arial"/>
                <a:cs typeface="Arial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dig</a:t>
            </a:r>
            <a:r>
              <a:rPr sz="2000" spc="-15" dirty="0" smtClean="0">
                <a:latin typeface="Times New Roman"/>
                <a:cs typeface="Times New Roman"/>
              </a:rPr>
              <a:t>it</a:t>
            </a:r>
            <a:r>
              <a:rPr sz="2000" spc="-10" dirty="0" smtClean="0">
                <a:latin typeface="Times New Roman"/>
                <a:cs typeface="Times New Roman"/>
              </a:rPr>
              <a:t>al</a:t>
            </a:r>
            <a:r>
              <a:rPr sz="2000" spc="-2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signal</a:t>
            </a:r>
            <a:r>
              <a:rPr sz="2000" spc="-2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(e.g.</a:t>
            </a:r>
            <a:r>
              <a:rPr sz="2000" spc="-5" dirty="0" smtClean="0">
                <a:latin typeface="Times New Roman"/>
                <a:cs typeface="Times New Roman"/>
              </a:rPr>
              <a:t>, </a:t>
            </a:r>
            <a:r>
              <a:rPr sz="2000" spc="-15" dirty="0" smtClean="0">
                <a:latin typeface="Times New Roman"/>
                <a:cs typeface="Times New Roman"/>
              </a:rPr>
              <a:t>10001011…)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402" y="3982973"/>
            <a:ext cx="4567555" cy="1255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wo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echn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qu</a:t>
            </a:r>
            <a:r>
              <a:rPr sz="2400" spc="-5" dirty="0" smtClean="0">
                <a:latin typeface="Times New Roman"/>
                <a:cs typeface="Times New Roman"/>
              </a:rPr>
              <a:t>e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ts val="550"/>
              </a:lnSpc>
              <a:spcBef>
                <a:spcPts val="25"/>
              </a:spcBef>
              <a:buClr>
                <a:srgbClr val="6699FF"/>
              </a:buClr>
              <a:buFont typeface="Wingdings"/>
              <a:buChar char=""/>
            </a:pPr>
            <a:endParaRPr sz="550"/>
          </a:p>
          <a:p>
            <a:pPr marL="755650" lvl="1" indent="-28575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P</a:t>
            </a:r>
            <a:r>
              <a:rPr sz="2400" spc="0" dirty="0" smtClean="0">
                <a:latin typeface="Times New Roman"/>
                <a:cs typeface="Times New Roman"/>
              </a:rPr>
              <a:t>u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se Code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Modu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ti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(P</a:t>
            </a:r>
            <a:r>
              <a:rPr sz="2400" spc="0" dirty="0" smtClean="0">
                <a:latin typeface="Times New Roman"/>
                <a:cs typeface="Times New Roman"/>
              </a:rPr>
              <a:t>CM)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Font typeface="Times New Roman"/>
              <a:buChar char="–"/>
            </a:pPr>
            <a:endParaRPr sz="550"/>
          </a:p>
          <a:p>
            <a:pPr marL="755650" lvl="1" indent="-285750">
              <a:lnSpc>
                <a:spcPct val="100000"/>
              </a:lnSpc>
              <a:buFont typeface="Times New Roman"/>
              <a:buChar char="–"/>
              <a:tabLst>
                <a:tab pos="755015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De</a:t>
            </a:r>
            <a:r>
              <a:rPr sz="2400" spc="-5" dirty="0" smtClean="0">
                <a:latin typeface="Times New Roman"/>
                <a:cs typeface="Times New Roman"/>
              </a:rPr>
              <a:t>lt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Modu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ti</a:t>
            </a:r>
            <a:r>
              <a:rPr sz="2400" spc="0" dirty="0" smtClean="0"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3795" y="1853945"/>
            <a:ext cx="7848599" cy="1727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9314" y="285116"/>
            <a:ext cx="5384800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 smtClean="0">
                <a:latin typeface="Times New Roman"/>
                <a:cs typeface="Times New Roman"/>
              </a:rPr>
              <a:t>Puls</a:t>
            </a:r>
            <a:r>
              <a:rPr sz="3200" b="1" spc="-15" dirty="0" smtClean="0">
                <a:latin typeface="Times New Roman"/>
                <a:cs typeface="Times New Roman"/>
              </a:rPr>
              <a:t>e</a:t>
            </a:r>
            <a:r>
              <a:rPr sz="3200" b="1" spc="5" dirty="0" smtClean="0">
                <a:latin typeface="Times New Roman"/>
                <a:cs typeface="Times New Roman"/>
              </a:rPr>
              <a:t> </a:t>
            </a:r>
            <a:r>
              <a:rPr sz="3200" b="1" spc="-20" dirty="0" smtClean="0">
                <a:latin typeface="Times New Roman"/>
                <a:cs typeface="Times New Roman"/>
              </a:rPr>
              <a:t>Co</a:t>
            </a:r>
            <a:r>
              <a:rPr sz="3200" b="1" spc="-25" dirty="0" smtClean="0">
                <a:latin typeface="Times New Roman"/>
                <a:cs typeface="Times New Roman"/>
              </a:rPr>
              <a:t>d</a:t>
            </a:r>
            <a:r>
              <a:rPr sz="3200" b="1" spc="-15" dirty="0" smtClean="0">
                <a:latin typeface="Times New Roman"/>
                <a:cs typeface="Times New Roman"/>
              </a:rPr>
              <a:t>e</a:t>
            </a:r>
            <a:r>
              <a:rPr sz="3200" b="1" spc="5" dirty="0" smtClean="0">
                <a:latin typeface="Times New Roman"/>
                <a:cs typeface="Times New Roman"/>
              </a:rPr>
              <a:t> </a:t>
            </a:r>
            <a:r>
              <a:rPr sz="3200" b="1" spc="-40" dirty="0" smtClean="0">
                <a:latin typeface="Times New Roman"/>
                <a:cs typeface="Times New Roman"/>
              </a:rPr>
              <a:t>M</a:t>
            </a:r>
            <a:r>
              <a:rPr sz="3200" b="1" spc="-20" dirty="0" smtClean="0">
                <a:latin typeface="Times New Roman"/>
                <a:cs typeface="Times New Roman"/>
              </a:rPr>
              <a:t>odula</a:t>
            </a:r>
            <a:r>
              <a:rPr sz="3200" b="1" spc="-15" dirty="0" smtClean="0">
                <a:latin typeface="Times New Roman"/>
                <a:cs typeface="Times New Roman"/>
              </a:rPr>
              <a:t>ti</a:t>
            </a:r>
            <a:r>
              <a:rPr sz="3200" b="1" spc="-20" dirty="0" smtClean="0">
                <a:latin typeface="Times New Roman"/>
                <a:cs typeface="Times New Roman"/>
              </a:rPr>
              <a:t>on</a:t>
            </a:r>
            <a:r>
              <a:rPr sz="3200" b="1" spc="-10" dirty="0" smtClean="0">
                <a:latin typeface="Times New Roman"/>
                <a:cs typeface="Times New Roman"/>
              </a:rPr>
              <a:t> </a:t>
            </a:r>
            <a:r>
              <a:rPr sz="3200" b="1" spc="-20" dirty="0" smtClean="0">
                <a:latin typeface="Times New Roman"/>
                <a:cs typeface="Times New Roman"/>
              </a:rPr>
              <a:t>(</a:t>
            </a:r>
            <a:r>
              <a:rPr sz="3200" b="1" spc="-25" dirty="0" smtClean="0">
                <a:latin typeface="Times New Roman"/>
                <a:cs typeface="Times New Roman"/>
              </a:rPr>
              <a:t>PC</a:t>
            </a:r>
            <a:r>
              <a:rPr sz="3200" b="1" spc="-40" dirty="0" smtClean="0">
                <a:latin typeface="Times New Roman"/>
                <a:cs typeface="Times New Roman"/>
              </a:rPr>
              <a:t>M</a:t>
            </a:r>
            <a:r>
              <a:rPr sz="3200" b="1" spc="-15" dirty="0" smtClean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402" y="1046734"/>
            <a:ext cx="5504180" cy="1305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20" dirty="0" smtClean="0">
                <a:latin typeface="Times New Roman"/>
                <a:cs typeface="Times New Roman"/>
              </a:rPr>
              <a:t>T</a:t>
            </a:r>
            <a:r>
              <a:rPr sz="2000" spc="-10" dirty="0" smtClean="0">
                <a:latin typeface="Times New Roman"/>
                <a:cs typeface="Times New Roman"/>
              </a:rPr>
              <a:t>hree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processes :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9"/>
              </a:spcBef>
              <a:buFont typeface="Times New Roman"/>
              <a:buChar char="–"/>
              <a:tabLst>
                <a:tab pos="755015" algn="l"/>
              </a:tabLst>
            </a:pP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n</a:t>
            </a:r>
            <a:r>
              <a:rPr sz="1800" spc="-5" dirty="0" smtClean="0">
                <a:latin typeface="Times New Roman"/>
                <a:cs typeface="Times New Roman"/>
              </a:rPr>
              <a:t>al</a:t>
            </a:r>
            <a:r>
              <a:rPr sz="1800" spc="0" dirty="0" smtClean="0">
                <a:latin typeface="Times New Roman"/>
                <a:cs typeface="Times New Roman"/>
              </a:rPr>
              <a:t>og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gn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l</a:t>
            </a:r>
            <a:r>
              <a:rPr sz="1800" spc="-5" dirty="0" smtClean="0">
                <a:latin typeface="Times New Roman"/>
                <a:cs typeface="Times New Roman"/>
              </a:rPr>
              <a:t> i</a:t>
            </a:r>
            <a:r>
              <a:rPr sz="1800" spc="0" dirty="0" smtClean="0">
                <a:latin typeface="Times New Roman"/>
                <a:cs typeface="Times New Roman"/>
              </a:rPr>
              <a:t>s s</a:t>
            </a:r>
            <a:r>
              <a:rPr sz="1800" spc="-5" dirty="0" smtClean="0">
                <a:latin typeface="Times New Roman"/>
                <a:cs typeface="Times New Roman"/>
              </a:rPr>
              <a:t>am</a:t>
            </a:r>
            <a:r>
              <a:rPr sz="1800" spc="0" dirty="0" smtClean="0">
                <a:latin typeface="Times New Roman"/>
                <a:cs typeface="Times New Roman"/>
              </a:rPr>
              <a:t>p</a:t>
            </a:r>
            <a:r>
              <a:rPr sz="1800" spc="-5" dirty="0" smtClean="0">
                <a:latin typeface="Times New Roman"/>
                <a:cs typeface="Times New Roman"/>
              </a:rPr>
              <a:t>le</a:t>
            </a:r>
            <a:r>
              <a:rPr sz="1800" spc="0" dirty="0" smtClean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Font typeface="Times New Roman"/>
              <a:buChar char="–"/>
              <a:tabLst>
                <a:tab pos="755015" algn="l"/>
              </a:tabLst>
            </a:pP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s</a:t>
            </a:r>
            <a:r>
              <a:rPr sz="1800" spc="-5" dirty="0" smtClean="0">
                <a:latin typeface="Times New Roman"/>
                <a:cs typeface="Times New Roman"/>
              </a:rPr>
              <a:t>am</a:t>
            </a:r>
            <a:r>
              <a:rPr sz="1800" spc="0" dirty="0" smtClean="0">
                <a:latin typeface="Times New Roman"/>
                <a:cs typeface="Times New Roman"/>
              </a:rPr>
              <a:t>p</a:t>
            </a:r>
            <a:r>
              <a:rPr sz="1800" spc="-5" dirty="0" smtClean="0">
                <a:latin typeface="Times New Roman"/>
                <a:cs typeface="Times New Roman"/>
              </a:rPr>
              <a:t>le</a:t>
            </a:r>
            <a:r>
              <a:rPr sz="1800" spc="0" dirty="0" smtClean="0">
                <a:latin typeface="Times New Roman"/>
                <a:cs typeface="Times New Roman"/>
              </a:rPr>
              <a:t>d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gn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l</a:t>
            </a:r>
            <a:r>
              <a:rPr sz="1800" spc="-5" dirty="0" smtClean="0">
                <a:latin typeface="Times New Roman"/>
                <a:cs typeface="Times New Roman"/>
              </a:rPr>
              <a:t> i</a:t>
            </a:r>
            <a:r>
              <a:rPr sz="1800" spc="0" dirty="0" smtClean="0">
                <a:latin typeface="Times New Roman"/>
                <a:cs typeface="Times New Roman"/>
              </a:rPr>
              <a:t>s qu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n</a:t>
            </a:r>
            <a:r>
              <a:rPr sz="1800" spc="-5" dirty="0" smtClean="0">
                <a:latin typeface="Times New Roman"/>
                <a:cs typeface="Times New Roman"/>
              </a:rPr>
              <a:t>tize</a:t>
            </a:r>
            <a:r>
              <a:rPr sz="1800" spc="0" dirty="0" smtClean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Font typeface="Times New Roman"/>
              <a:buChar char="–"/>
              <a:tabLst>
                <a:tab pos="755015" algn="l"/>
              </a:tabLst>
            </a:pP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qu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n</a:t>
            </a:r>
            <a:r>
              <a:rPr sz="1800" spc="-5" dirty="0" smtClean="0">
                <a:latin typeface="Times New Roman"/>
                <a:cs typeface="Times New Roman"/>
              </a:rPr>
              <a:t>tize</a:t>
            </a:r>
            <a:r>
              <a:rPr sz="1800" spc="0" dirty="0" smtClean="0">
                <a:latin typeface="Times New Roman"/>
                <a:cs typeface="Times New Roman"/>
              </a:rPr>
              <a:t>d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v</a:t>
            </a:r>
            <a:r>
              <a:rPr sz="1800" spc="-5" dirty="0" smtClean="0">
                <a:latin typeface="Times New Roman"/>
                <a:cs typeface="Times New Roman"/>
              </a:rPr>
              <a:t>al</a:t>
            </a:r>
            <a:r>
              <a:rPr sz="1800" spc="0" dirty="0" smtClean="0">
                <a:latin typeface="Times New Roman"/>
                <a:cs typeface="Times New Roman"/>
              </a:rPr>
              <a:t>u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re 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n</a:t>
            </a:r>
            <a:r>
              <a:rPr sz="1800" spc="-5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od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d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s s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-5" dirty="0" smtClean="0">
                <a:latin typeface="Times New Roman"/>
                <a:cs typeface="Times New Roman"/>
              </a:rPr>
              <a:t>eam</a:t>
            </a:r>
            <a:r>
              <a:rPr sz="1800" spc="0" dirty="0" smtClean="0">
                <a:latin typeface="Times New Roman"/>
                <a:cs typeface="Times New Roman"/>
              </a:rPr>
              <a:t>s of b</a:t>
            </a:r>
            <a:r>
              <a:rPr sz="1800" spc="-5" dirty="0" smtClean="0">
                <a:latin typeface="Times New Roman"/>
                <a:cs typeface="Times New Roman"/>
              </a:rPr>
              <a:t>it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2584704"/>
            <a:ext cx="8458199" cy="3448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" y="380"/>
            <a:ext cx="914020" cy="990600"/>
          </a:xfrm>
          <a:custGeom>
            <a:avLst/>
            <a:gdLst/>
            <a:ahLst/>
            <a:cxnLst/>
            <a:rect l="l" t="t" r="r" b="b"/>
            <a:pathLst>
              <a:path w="685800" h="990600">
                <a:moveTo>
                  <a:pt x="0" y="0"/>
                </a:moveTo>
                <a:lnTo>
                  <a:pt x="685800" y="0"/>
                </a:lnTo>
                <a:lnTo>
                  <a:pt x="685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 smtClean="0">
                <a:latin typeface="Times New Roman"/>
                <a:cs typeface="Times New Roman"/>
              </a:rPr>
              <a:t>Puls</a:t>
            </a:r>
            <a:r>
              <a:rPr sz="3200" b="1" spc="-15" dirty="0" smtClean="0">
                <a:latin typeface="Times New Roman"/>
                <a:cs typeface="Times New Roman"/>
              </a:rPr>
              <a:t>e </a:t>
            </a:r>
            <a:r>
              <a:rPr sz="3200" b="1" spc="-20" dirty="0" smtClean="0">
                <a:latin typeface="Times New Roman"/>
                <a:cs typeface="Times New Roman"/>
              </a:rPr>
              <a:t>Co</a:t>
            </a:r>
            <a:r>
              <a:rPr sz="3200" b="1" spc="-25" dirty="0" smtClean="0">
                <a:latin typeface="Times New Roman"/>
                <a:cs typeface="Times New Roman"/>
              </a:rPr>
              <a:t>d</a:t>
            </a:r>
            <a:r>
              <a:rPr sz="3200" b="1" spc="-15" dirty="0" smtClean="0">
                <a:latin typeface="Times New Roman"/>
                <a:cs typeface="Times New Roman"/>
              </a:rPr>
              <a:t>e </a:t>
            </a:r>
            <a:r>
              <a:rPr sz="3200" b="1" spc="-40" dirty="0" smtClean="0">
                <a:latin typeface="Times New Roman"/>
                <a:cs typeface="Times New Roman"/>
              </a:rPr>
              <a:t>M</a:t>
            </a:r>
            <a:r>
              <a:rPr sz="3200" b="1" spc="-20" dirty="0" smtClean="0">
                <a:latin typeface="Times New Roman"/>
                <a:cs typeface="Times New Roman"/>
              </a:rPr>
              <a:t>odula</a:t>
            </a:r>
            <a:r>
              <a:rPr sz="3200" b="1" spc="-15" dirty="0" smtClean="0">
                <a:latin typeface="Times New Roman"/>
                <a:cs typeface="Times New Roman"/>
              </a:rPr>
              <a:t>ti</a:t>
            </a:r>
            <a:r>
              <a:rPr sz="3200" b="1" spc="-20" dirty="0" smtClean="0">
                <a:latin typeface="Times New Roman"/>
                <a:cs typeface="Times New Roman"/>
              </a:rPr>
              <a:t>on</a:t>
            </a:r>
            <a:r>
              <a:rPr sz="3200" b="1" spc="-10" dirty="0" smtClean="0">
                <a:latin typeface="Times New Roman"/>
                <a:cs typeface="Times New Roman"/>
              </a:rPr>
              <a:t> </a:t>
            </a:r>
            <a:r>
              <a:rPr sz="3200" b="1" spc="-20" dirty="0" smtClean="0">
                <a:latin typeface="Times New Roman"/>
                <a:cs typeface="Times New Roman"/>
              </a:rPr>
              <a:t>(</a:t>
            </a:r>
            <a:r>
              <a:rPr sz="3200" b="1" spc="-25" dirty="0" smtClean="0">
                <a:latin typeface="Times New Roman"/>
                <a:cs typeface="Times New Roman"/>
              </a:rPr>
              <a:t>PC</a:t>
            </a:r>
            <a:r>
              <a:rPr sz="3200" b="1" spc="-40" dirty="0" smtClean="0">
                <a:latin typeface="Times New Roman"/>
                <a:cs typeface="Times New Roman"/>
              </a:rPr>
              <a:t>M</a:t>
            </a:r>
            <a:r>
              <a:rPr sz="3200" b="1" spc="-15" dirty="0" smtClean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927" y="1338834"/>
            <a:ext cx="7759065" cy="15411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57480" algn="ctr">
              <a:lnSpc>
                <a:spcPct val="100000"/>
              </a:lnSpc>
            </a:pPr>
            <a:r>
              <a:rPr sz="2400" b="1" i="1" u="heavy" dirty="0" smtClean="0">
                <a:latin typeface="Verdana"/>
                <a:cs typeface="Verdana"/>
              </a:rPr>
              <a:t>S</a:t>
            </a:r>
            <a:r>
              <a:rPr sz="2400" b="1" i="1" u="heavy" spc="-5" dirty="0" smtClean="0">
                <a:latin typeface="Verdana"/>
                <a:cs typeface="Verdana"/>
              </a:rPr>
              <a:t>am</a:t>
            </a:r>
            <a:r>
              <a:rPr sz="2400" b="1" i="1" u="heavy" spc="0" dirty="0" smtClean="0">
                <a:latin typeface="Verdana"/>
                <a:cs typeface="Verdana"/>
              </a:rPr>
              <a:t>pling</a:t>
            </a:r>
            <a:endParaRPr sz="2400">
              <a:latin typeface="Verdana"/>
              <a:cs typeface="Verdana"/>
            </a:endParaRPr>
          </a:p>
          <a:p>
            <a:pPr>
              <a:lnSpc>
                <a:spcPts val="550"/>
              </a:lnSpc>
              <a:spcBef>
                <a:spcPts val="25"/>
              </a:spcBef>
            </a:pPr>
            <a:endParaRPr sz="550"/>
          </a:p>
          <a:p>
            <a:pPr marL="355600" marR="1270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463550" algn="l"/>
              </a:tabLst>
            </a:pPr>
            <a:r>
              <a:rPr sz="2400" spc="-5" dirty="0" smtClean="0">
                <a:latin typeface="Verdana"/>
                <a:cs typeface="Verdana"/>
              </a:rPr>
              <a:t>Th</a:t>
            </a:r>
            <a:r>
              <a:rPr sz="2400" spc="0" dirty="0" smtClean="0">
                <a:latin typeface="Verdana"/>
                <a:cs typeface="Verdana"/>
              </a:rPr>
              <a:t>e f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p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PC</a:t>
            </a:r>
            <a:r>
              <a:rPr sz="2400" spc="0" dirty="0" smtClean="0">
                <a:latin typeface="Verdana"/>
                <a:cs typeface="Verdana"/>
              </a:rPr>
              <a:t>M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sampli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-5" dirty="0" smtClean="0">
                <a:latin typeface="Verdana"/>
                <a:cs typeface="Verdana"/>
              </a:rPr>
              <a:t>g</a:t>
            </a:r>
            <a:r>
              <a:rPr sz="2400" spc="0" dirty="0" smtClean="0">
                <a:latin typeface="Verdana"/>
                <a:cs typeface="Verdana"/>
              </a:rPr>
              <a:t>.</a:t>
            </a:r>
            <a:r>
              <a:rPr sz="2400" spc="3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Th</a:t>
            </a:r>
            <a:r>
              <a:rPr sz="2400" spc="0" dirty="0" smtClean="0">
                <a:latin typeface="Verdana"/>
                <a:cs typeface="Verdana"/>
              </a:rPr>
              <a:t>e </a:t>
            </a:r>
            <a:r>
              <a:rPr sz="2400" spc="-5" dirty="0" smtClean="0">
                <a:latin typeface="Verdana"/>
                <a:cs typeface="Verdana"/>
              </a:rPr>
              <a:t>anal</a:t>
            </a:r>
            <a:r>
              <a:rPr sz="2400" spc="0" dirty="0" smtClean="0">
                <a:latin typeface="Verdana"/>
                <a:cs typeface="Verdana"/>
              </a:rPr>
              <a:t>og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si gna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sample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v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ry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i="1" spc="-5" dirty="0" smtClean="0">
                <a:latin typeface="Verdana"/>
                <a:cs typeface="Verdana"/>
              </a:rPr>
              <a:t>Ts</a:t>
            </a:r>
            <a:r>
              <a:rPr sz="2400" spc="0" dirty="0" smtClean="0">
                <a:latin typeface="Verdana"/>
                <a:cs typeface="Verdana"/>
              </a:rPr>
              <a:t>,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whe</a:t>
            </a:r>
            <a:r>
              <a:rPr sz="2400" spc="0" dirty="0" smtClean="0">
                <a:latin typeface="Verdana"/>
                <a:cs typeface="Verdana"/>
              </a:rPr>
              <a:t>re </a:t>
            </a:r>
            <a:r>
              <a:rPr sz="2400" i="1" spc="-5" dirty="0" smtClean="0">
                <a:latin typeface="Verdana"/>
                <a:cs typeface="Verdana"/>
              </a:rPr>
              <a:t>T</a:t>
            </a:r>
            <a:r>
              <a:rPr sz="2400" i="1" spc="0" dirty="0" smtClean="0">
                <a:latin typeface="Verdana"/>
                <a:cs typeface="Verdana"/>
              </a:rPr>
              <a:t>s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 </a:t>
            </a:r>
            <a:r>
              <a:rPr sz="2400" spc="-5" dirty="0" smtClean="0">
                <a:latin typeface="Verdana"/>
                <a:cs typeface="Verdana"/>
              </a:rPr>
              <a:t>sampl 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-5" dirty="0" smtClean="0">
                <a:latin typeface="Verdana"/>
                <a:cs typeface="Verdana"/>
              </a:rPr>
              <a:t> in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rv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od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" y="3048000"/>
            <a:ext cx="7467599" cy="327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9314" y="285116"/>
            <a:ext cx="5384800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 smtClean="0">
                <a:latin typeface="Times New Roman"/>
                <a:cs typeface="Times New Roman"/>
              </a:rPr>
              <a:t>Puls</a:t>
            </a:r>
            <a:r>
              <a:rPr sz="3200" b="1" spc="-15" dirty="0" smtClean="0">
                <a:latin typeface="Times New Roman"/>
                <a:cs typeface="Times New Roman"/>
              </a:rPr>
              <a:t>e</a:t>
            </a:r>
            <a:r>
              <a:rPr sz="3200" b="1" spc="5" dirty="0" smtClean="0">
                <a:latin typeface="Times New Roman"/>
                <a:cs typeface="Times New Roman"/>
              </a:rPr>
              <a:t> </a:t>
            </a:r>
            <a:r>
              <a:rPr sz="3200" b="1" spc="-20" dirty="0" smtClean="0">
                <a:latin typeface="Times New Roman"/>
                <a:cs typeface="Times New Roman"/>
              </a:rPr>
              <a:t>Co</a:t>
            </a:r>
            <a:r>
              <a:rPr sz="3200" b="1" spc="-25" dirty="0" smtClean="0">
                <a:latin typeface="Times New Roman"/>
                <a:cs typeface="Times New Roman"/>
              </a:rPr>
              <a:t>d</a:t>
            </a:r>
            <a:r>
              <a:rPr sz="3200" b="1" spc="-15" dirty="0" smtClean="0">
                <a:latin typeface="Times New Roman"/>
                <a:cs typeface="Times New Roman"/>
              </a:rPr>
              <a:t>e</a:t>
            </a:r>
            <a:r>
              <a:rPr sz="3200" b="1" spc="5" dirty="0" smtClean="0">
                <a:latin typeface="Times New Roman"/>
                <a:cs typeface="Times New Roman"/>
              </a:rPr>
              <a:t> </a:t>
            </a:r>
            <a:r>
              <a:rPr sz="3200" b="1" spc="-40" dirty="0" smtClean="0">
                <a:latin typeface="Times New Roman"/>
                <a:cs typeface="Times New Roman"/>
              </a:rPr>
              <a:t>M</a:t>
            </a:r>
            <a:r>
              <a:rPr sz="3200" b="1" spc="-20" dirty="0" smtClean="0">
                <a:latin typeface="Times New Roman"/>
                <a:cs typeface="Times New Roman"/>
              </a:rPr>
              <a:t>odula</a:t>
            </a:r>
            <a:r>
              <a:rPr sz="3200" b="1" spc="-15" dirty="0" smtClean="0">
                <a:latin typeface="Times New Roman"/>
                <a:cs typeface="Times New Roman"/>
              </a:rPr>
              <a:t>ti</a:t>
            </a:r>
            <a:r>
              <a:rPr sz="3200" b="1" spc="-20" dirty="0" smtClean="0">
                <a:latin typeface="Times New Roman"/>
                <a:cs typeface="Times New Roman"/>
              </a:rPr>
              <a:t>on</a:t>
            </a:r>
            <a:r>
              <a:rPr sz="3200" b="1" spc="-10" dirty="0" smtClean="0">
                <a:latin typeface="Times New Roman"/>
                <a:cs typeface="Times New Roman"/>
              </a:rPr>
              <a:t> </a:t>
            </a:r>
            <a:r>
              <a:rPr sz="3200" b="1" spc="-20" dirty="0" smtClean="0">
                <a:latin typeface="Times New Roman"/>
                <a:cs typeface="Times New Roman"/>
              </a:rPr>
              <a:t>(</a:t>
            </a:r>
            <a:r>
              <a:rPr sz="3200" b="1" spc="-25" dirty="0" smtClean="0">
                <a:latin typeface="Times New Roman"/>
                <a:cs typeface="Times New Roman"/>
              </a:rPr>
              <a:t>PC</a:t>
            </a:r>
            <a:r>
              <a:rPr sz="3200" b="1" spc="-40" dirty="0" smtClean="0">
                <a:latin typeface="Times New Roman"/>
                <a:cs typeface="Times New Roman"/>
              </a:rPr>
              <a:t>M</a:t>
            </a:r>
            <a:r>
              <a:rPr sz="3200" b="1" spc="-15" dirty="0" smtClean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176782"/>
            <a:ext cx="7802880" cy="1042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41500">
              <a:lnSpc>
                <a:spcPct val="100000"/>
              </a:lnSpc>
            </a:pPr>
            <a:r>
              <a:rPr sz="2800" b="1" u="sng" spc="-5" dirty="0" smtClean="0">
                <a:latin typeface="Times New Roman"/>
                <a:cs typeface="Times New Roman"/>
              </a:rPr>
              <a:t>Q</a:t>
            </a:r>
            <a:r>
              <a:rPr sz="2800" b="1" u="sng" spc="0" dirty="0" smtClean="0">
                <a:latin typeface="Times New Roman"/>
                <a:cs typeface="Times New Roman"/>
              </a:rPr>
              <a:t>uanti</a:t>
            </a:r>
            <a:r>
              <a:rPr sz="2800" b="1" u="sng" spc="-5" dirty="0" smtClean="0">
                <a:latin typeface="Times New Roman"/>
                <a:cs typeface="Times New Roman"/>
              </a:rPr>
              <a:t>z</a:t>
            </a:r>
            <a:r>
              <a:rPr sz="2800" b="1" u="sng" spc="0" dirty="0" smtClean="0">
                <a:latin typeface="Times New Roman"/>
                <a:cs typeface="Times New Roman"/>
              </a:rPr>
              <a:t>ati</a:t>
            </a:r>
            <a:r>
              <a:rPr sz="2800" b="1" u="sng" spc="-5" dirty="0" smtClean="0">
                <a:latin typeface="Times New Roman"/>
                <a:cs typeface="Times New Roman"/>
              </a:rPr>
              <a:t>o</a:t>
            </a:r>
            <a:r>
              <a:rPr sz="2800" b="1" u="sng" spc="0" dirty="0" smtClean="0">
                <a:latin typeface="Times New Roman"/>
                <a:cs typeface="Times New Roman"/>
              </a:rPr>
              <a:t>n</a:t>
            </a:r>
            <a:r>
              <a:rPr sz="2800" b="1" u="sng" spc="-10" dirty="0" smtClean="0">
                <a:latin typeface="Times New Roman"/>
                <a:cs typeface="Times New Roman"/>
              </a:rPr>
              <a:t> </a:t>
            </a:r>
            <a:r>
              <a:rPr sz="2800" b="1" u="sng" spc="0" dirty="0" smtClean="0">
                <a:latin typeface="Times New Roman"/>
                <a:cs typeface="Times New Roman"/>
              </a:rPr>
              <a:t>(</a:t>
            </a:r>
            <a:r>
              <a:rPr sz="2800" b="1" u="sng" spc="-5" dirty="0" smtClean="0">
                <a:latin typeface="Times New Roman"/>
                <a:cs typeface="Times New Roman"/>
              </a:rPr>
              <a:t>E</a:t>
            </a:r>
            <a:r>
              <a:rPr sz="2800" b="1" u="sng" spc="0" dirty="0" smtClean="0">
                <a:latin typeface="Times New Roman"/>
                <a:cs typeface="Times New Roman"/>
              </a:rPr>
              <a:t>xa</a:t>
            </a:r>
            <a:r>
              <a:rPr sz="2800" b="1" u="sng" spc="-5" dirty="0" smtClean="0">
                <a:latin typeface="Times New Roman"/>
                <a:cs typeface="Times New Roman"/>
              </a:rPr>
              <a:t>m</a:t>
            </a:r>
            <a:r>
              <a:rPr sz="2800" b="1" u="sng" spc="0" dirty="0" smtClean="0">
                <a:latin typeface="Times New Roman"/>
                <a:cs typeface="Times New Roman"/>
              </a:rPr>
              <a:t>pl</a:t>
            </a:r>
            <a:r>
              <a:rPr sz="2800" b="1" u="sng" spc="-5" dirty="0" smtClean="0">
                <a:latin typeface="Times New Roman"/>
                <a:cs typeface="Times New Roman"/>
              </a:rPr>
              <a:t>e</a:t>
            </a:r>
            <a:r>
              <a:rPr sz="2800" b="1" u="sng" spc="0" dirty="0" smtClean="0">
                <a:latin typeface="Times New Roman"/>
                <a:cs typeface="Times New Roman"/>
              </a:rPr>
              <a:t>s)</a:t>
            </a:r>
            <a:endParaRPr sz="2800" u="sng" dirty="0">
              <a:latin typeface="Times New Roman"/>
              <a:cs typeface="Times New Roman"/>
            </a:endParaRPr>
          </a:p>
          <a:p>
            <a:pPr>
              <a:lnSpc>
                <a:spcPts val="600"/>
              </a:lnSpc>
              <a:spcBef>
                <a:spcPts val="17"/>
              </a:spcBef>
            </a:pPr>
            <a:endParaRPr sz="600" dirty="0"/>
          </a:p>
          <a:p>
            <a:pPr marL="298450" marR="12700" indent="-285750">
              <a:lnSpc>
                <a:spcPts val="2120"/>
              </a:lnSpc>
              <a:tabLst>
                <a:tab pos="297815" algn="l"/>
              </a:tabLst>
            </a:pPr>
            <a:r>
              <a:rPr sz="1800" dirty="0" smtClean="0">
                <a:latin typeface="Verdana"/>
                <a:cs typeface="Verdana"/>
              </a:rPr>
              <a:t>–	</a:t>
            </a:r>
            <a:r>
              <a:rPr sz="1800" b="1" dirty="0" smtClean="0">
                <a:latin typeface="Verdana"/>
                <a:cs typeface="Verdana"/>
              </a:rPr>
              <a:t>Qu</a:t>
            </a:r>
            <a:r>
              <a:rPr sz="1800" b="1" spc="-5" dirty="0" smtClean="0">
                <a:latin typeface="Verdana"/>
                <a:cs typeface="Verdana"/>
              </a:rPr>
              <a:t>a</a:t>
            </a:r>
            <a:r>
              <a:rPr sz="1800" b="1" spc="0" dirty="0" smtClean="0">
                <a:latin typeface="Verdana"/>
                <a:cs typeface="Verdana"/>
              </a:rPr>
              <a:t>nti</a:t>
            </a:r>
            <a:r>
              <a:rPr sz="1800" b="1" spc="-5" dirty="0" smtClean="0">
                <a:latin typeface="Verdana"/>
                <a:cs typeface="Verdana"/>
              </a:rPr>
              <a:t>za</a:t>
            </a:r>
            <a:r>
              <a:rPr sz="1800" b="1" spc="0" dirty="0" smtClean="0">
                <a:latin typeface="Verdana"/>
                <a:cs typeface="Verdana"/>
              </a:rPr>
              <a:t>ti</a:t>
            </a:r>
            <a:r>
              <a:rPr sz="1800" b="1" spc="-5" dirty="0" smtClean="0">
                <a:latin typeface="Verdana"/>
                <a:cs typeface="Verdana"/>
              </a:rPr>
              <a:t>o</a:t>
            </a:r>
            <a:r>
              <a:rPr sz="1800" b="1" spc="0" dirty="0" smtClean="0">
                <a:latin typeface="Verdana"/>
                <a:cs typeface="Verdana"/>
              </a:rPr>
              <a:t>n</a:t>
            </a:r>
            <a:r>
              <a:rPr sz="1800" b="1" spc="25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s</a:t>
            </a:r>
            <a:r>
              <a:rPr sz="1800" spc="10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t</a:t>
            </a:r>
            <a:r>
              <a:rPr sz="1800" spc="0" dirty="0" smtClean="0">
                <a:latin typeface="Verdana"/>
                <a:cs typeface="Verdana"/>
              </a:rPr>
              <a:t>he p</a:t>
            </a:r>
            <a:r>
              <a:rPr sz="1800" spc="-5" dirty="0" smtClean="0">
                <a:latin typeface="Verdana"/>
                <a:cs typeface="Verdana"/>
              </a:rPr>
              <a:t>roc</a:t>
            </a:r>
            <a:r>
              <a:rPr sz="1800" spc="0" dirty="0" smtClean="0">
                <a:latin typeface="Verdana"/>
                <a:cs typeface="Verdana"/>
              </a:rPr>
              <a:t>e</a:t>
            </a:r>
            <a:r>
              <a:rPr sz="1800" spc="-5" dirty="0" smtClean="0">
                <a:latin typeface="Verdana"/>
                <a:cs typeface="Verdana"/>
              </a:rPr>
              <a:t>s</a:t>
            </a:r>
            <a:r>
              <a:rPr sz="1800" spc="0" dirty="0" smtClean="0">
                <a:latin typeface="Verdana"/>
                <a:cs typeface="Verdana"/>
              </a:rPr>
              <a:t>s </a:t>
            </a:r>
            <a:r>
              <a:rPr sz="1800" spc="-5" dirty="0" smtClean="0">
                <a:latin typeface="Verdana"/>
                <a:cs typeface="Verdana"/>
              </a:rPr>
              <a:t>o</a:t>
            </a:r>
            <a:r>
              <a:rPr sz="1800" spc="0" dirty="0" smtClean="0">
                <a:latin typeface="Verdana"/>
                <a:cs typeface="Verdana"/>
              </a:rPr>
              <a:t>f </a:t>
            </a:r>
            <a:r>
              <a:rPr sz="1800" spc="-5" dirty="0" smtClean="0">
                <a:latin typeface="Verdana"/>
                <a:cs typeface="Verdana"/>
              </a:rPr>
              <a:t>co</a:t>
            </a:r>
            <a:r>
              <a:rPr sz="1800" spc="0" dirty="0" smtClean="0">
                <a:latin typeface="Verdana"/>
                <a:cs typeface="Verdana"/>
              </a:rPr>
              <a:t>nve</a:t>
            </a:r>
            <a:r>
              <a:rPr sz="1800" spc="-5" dirty="0" smtClean="0">
                <a:latin typeface="Verdana"/>
                <a:cs typeface="Verdana"/>
              </a:rPr>
              <a:t>rti</a:t>
            </a:r>
            <a:r>
              <a:rPr sz="1800" spc="0" dirty="0" smtClean="0">
                <a:latin typeface="Verdana"/>
                <a:cs typeface="Verdana"/>
              </a:rPr>
              <a:t>ng a</a:t>
            </a:r>
            <a:r>
              <a:rPr sz="1800" spc="-10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co</a:t>
            </a:r>
            <a:r>
              <a:rPr sz="1800" spc="0" dirty="0" smtClean="0">
                <a:latin typeface="Verdana"/>
                <a:cs typeface="Verdana"/>
              </a:rPr>
              <a:t>n</a:t>
            </a:r>
            <a:r>
              <a:rPr sz="1800" spc="-5" dirty="0" smtClean="0">
                <a:latin typeface="Verdana"/>
                <a:cs typeface="Verdana"/>
              </a:rPr>
              <a:t>ti</a:t>
            </a:r>
            <a:r>
              <a:rPr sz="1800" spc="0" dirty="0" smtClean="0">
                <a:latin typeface="Verdana"/>
                <a:cs typeface="Verdana"/>
              </a:rPr>
              <a:t>nu</a:t>
            </a:r>
            <a:r>
              <a:rPr sz="1800" spc="-5" dirty="0" smtClean="0">
                <a:latin typeface="Verdana"/>
                <a:cs typeface="Verdana"/>
              </a:rPr>
              <a:t>o</a:t>
            </a:r>
            <a:r>
              <a:rPr sz="1800" spc="0" dirty="0" smtClean="0">
                <a:latin typeface="Verdana"/>
                <a:cs typeface="Verdana"/>
              </a:rPr>
              <a:t>us </a:t>
            </a:r>
            <a:r>
              <a:rPr sz="1800" spc="-5" dirty="0" smtClean="0">
                <a:latin typeface="Verdana"/>
                <a:cs typeface="Verdana"/>
              </a:rPr>
              <a:t>ra</a:t>
            </a:r>
            <a:r>
              <a:rPr sz="1800" spc="0" dirty="0" smtClean="0">
                <a:latin typeface="Verdana"/>
                <a:cs typeface="Verdana"/>
              </a:rPr>
              <a:t>nge</a:t>
            </a:r>
            <a:r>
              <a:rPr sz="1800" spc="-5" dirty="0" smtClean="0">
                <a:latin typeface="Verdana"/>
                <a:cs typeface="Verdana"/>
              </a:rPr>
              <a:t> o</a:t>
            </a:r>
            <a:r>
              <a:rPr sz="1800" spc="0" dirty="0" smtClean="0">
                <a:latin typeface="Verdana"/>
                <a:cs typeface="Verdana"/>
              </a:rPr>
              <a:t>f v</a:t>
            </a:r>
            <a:r>
              <a:rPr sz="1800" spc="-5" dirty="0" smtClean="0">
                <a:latin typeface="Verdana"/>
                <a:cs typeface="Verdana"/>
              </a:rPr>
              <a:t>al</a:t>
            </a:r>
            <a:r>
              <a:rPr sz="1800" spc="0" dirty="0" smtClean="0">
                <a:latin typeface="Verdana"/>
                <a:cs typeface="Verdana"/>
              </a:rPr>
              <a:t>ues </a:t>
            </a:r>
            <a:r>
              <a:rPr sz="1800" spc="-5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n</a:t>
            </a:r>
            <a:r>
              <a:rPr sz="1800" spc="-5" dirty="0" smtClean="0">
                <a:latin typeface="Verdana"/>
                <a:cs typeface="Verdana"/>
              </a:rPr>
              <a:t>t</a:t>
            </a:r>
            <a:r>
              <a:rPr sz="1800" spc="0" dirty="0" smtClean="0">
                <a:latin typeface="Verdana"/>
                <a:cs typeface="Verdana"/>
              </a:rPr>
              <a:t>o</a:t>
            </a:r>
            <a:r>
              <a:rPr sz="1800" spc="5" dirty="0" smtClean="0">
                <a:latin typeface="Verdana"/>
                <a:cs typeface="Verdana"/>
              </a:rPr>
              <a:t> </a:t>
            </a:r>
            <a:r>
              <a:rPr sz="1800" spc="0" dirty="0" smtClean="0">
                <a:latin typeface="Verdana"/>
                <a:cs typeface="Verdana"/>
              </a:rPr>
              <a:t>a</a:t>
            </a:r>
            <a:r>
              <a:rPr sz="1800" spc="-10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fi</a:t>
            </a:r>
            <a:r>
              <a:rPr sz="1800" spc="0" dirty="0" smtClean="0">
                <a:latin typeface="Verdana"/>
                <a:cs typeface="Verdana"/>
              </a:rPr>
              <a:t>n</a:t>
            </a:r>
            <a:r>
              <a:rPr sz="1800" spc="-5" dirty="0" smtClean="0">
                <a:latin typeface="Verdana"/>
                <a:cs typeface="Verdana"/>
              </a:rPr>
              <a:t>it</a:t>
            </a:r>
            <a:r>
              <a:rPr sz="1800" spc="0" dirty="0" smtClean="0">
                <a:latin typeface="Verdana"/>
                <a:cs typeface="Verdana"/>
              </a:rPr>
              <a:t>e</a:t>
            </a:r>
            <a:r>
              <a:rPr sz="1800" spc="30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ra</a:t>
            </a:r>
            <a:r>
              <a:rPr sz="1800" spc="0" dirty="0" smtClean="0">
                <a:latin typeface="Verdana"/>
                <a:cs typeface="Verdana"/>
              </a:rPr>
              <a:t>nge</a:t>
            </a:r>
            <a:r>
              <a:rPr sz="1800" spc="-5" dirty="0" smtClean="0">
                <a:latin typeface="Verdana"/>
                <a:cs typeface="Verdana"/>
              </a:rPr>
              <a:t> o</a:t>
            </a:r>
            <a:r>
              <a:rPr sz="1800" spc="0" dirty="0" smtClean="0">
                <a:latin typeface="Verdana"/>
                <a:cs typeface="Verdana"/>
              </a:rPr>
              <a:t>f d</a:t>
            </a:r>
            <a:r>
              <a:rPr sz="1800" spc="-5" dirty="0" smtClean="0">
                <a:latin typeface="Verdana"/>
                <a:cs typeface="Verdana"/>
              </a:rPr>
              <a:t>iscr</a:t>
            </a:r>
            <a:r>
              <a:rPr sz="1800" spc="0" dirty="0" smtClean="0">
                <a:latin typeface="Verdana"/>
                <a:cs typeface="Verdana"/>
              </a:rPr>
              <a:t>eet</a:t>
            </a:r>
            <a:r>
              <a:rPr sz="1800" spc="10" dirty="0" smtClean="0">
                <a:latin typeface="Verdana"/>
                <a:cs typeface="Verdana"/>
              </a:rPr>
              <a:t> </a:t>
            </a:r>
            <a:r>
              <a:rPr sz="1800" spc="0" dirty="0" smtClean="0">
                <a:latin typeface="Verdana"/>
                <a:cs typeface="Verdana"/>
              </a:rPr>
              <a:t>v</a:t>
            </a:r>
            <a:r>
              <a:rPr sz="1800" spc="-5" dirty="0" smtClean="0">
                <a:latin typeface="Verdana"/>
                <a:cs typeface="Verdana"/>
              </a:rPr>
              <a:t>al</a:t>
            </a:r>
            <a:r>
              <a:rPr sz="1800" spc="0" dirty="0" smtClean="0">
                <a:latin typeface="Verdana"/>
                <a:cs typeface="Verdana"/>
              </a:rPr>
              <a:t>ue</a:t>
            </a:r>
            <a:r>
              <a:rPr sz="1800" spc="-5" dirty="0" smtClean="0">
                <a:latin typeface="Verdana"/>
                <a:cs typeface="Verdana"/>
              </a:rPr>
              <a:t>s.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2209800"/>
            <a:ext cx="8686799" cy="411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7365" y="3539045"/>
            <a:ext cx="7212965" cy="4895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Chapter </a:t>
            </a:r>
            <a:r>
              <a:rPr sz="3200" b="1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4.</a:t>
            </a:r>
            <a:r>
              <a:rPr sz="3200" b="1" spc="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3200" b="1" spc="-3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sz="3200" b="1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3200" b="1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g</a:t>
            </a:r>
            <a:r>
              <a:rPr sz="3200" b="1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3200" b="1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3200" b="1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3200" b="1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l</a:t>
            </a:r>
            <a:r>
              <a:rPr sz="3200" b="1" spc="3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3200" b="1" spc="-3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</a:t>
            </a:r>
            <a:r>
              <a:rPr sz="3200" b="1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ransm</a:t>
            </a:r>
            <a:r>
              <a:rPr sz="3200" b="1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is</a:t>
            </a:r>
            <a:r>
              <a:rPr sz="3200" b="1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3200" b="1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</a:t>
            </a:r>
            <a:r>
              <a:rPr sz="3200" b="1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on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2412" y="6597904"/>
            <a:ext cx="363855" cy="2216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FFFFFF"/>
                </a:solidFill>
                <a:latin typeface="Verdana"/>
                <a:cs typeface="Verdana"/>
              </a:rPr>
              <a:t>4-1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9314" y="285116"/>
            <a:ext cx="5384800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 smtClean="0">
                <a:latin typeface="Times New Roman"/>
                <a:cs typeface="Times New Roman"/>
              </a:rPr>
              <a:t>Puls</a:t>
            </a:r>
            <a:r>
              <a:rPr sz="3200" b="1" spc="-15" dirty="0" smtClean="0">
                <a:latin typeface="Times New Roman"/>
                <a:cs typeface="Times New Roman"/>
              </a:rPr>
              <a:t>e</a:t>
            </a:r>
            <a:r>
              <a:rPr sz="3200" b="1" spc="5" dirty="0" smtClean="0">
                <a:latin typeface="Times New Roman"/>
                <a:cs typeface="Times New Roman"/>
              </a:rPr>
              <a:t> </a:t>
            </a:r>
            <a:r>
              <a:rPr sz="3200" b="1" spc="-20" dirty="0" smtClean="0">
                <a:latin typeface="Times New Roman"/>
                <a:cs typeface="Times New Roman"/>
              </a:rPr>
              <a:t>Co</a:t>
            </a:r>
            <a:r>
              <a:rPr sz="3200" b="1" spc="-25" dirty="0" smtClean="0">
                <a:latin typeface="Times New Roman"/>
                <a:cs typeface="Times New Roman"/>
              </a:rPr>
              <a:t>d</a:t>
            </a:r>
            <a:r>
              <a:rPr sz="3200" b="1" spc="-15" dirty="0" smtClean="0">
                <a:latin typeface="Times New Roman"/>
                <a:cs typeface="Times New Roman"/>
              </a:rPr>
              <a:t>e</a:t>
            </a:r>
            <a:r>
              <a:rPr sz="3200" b="1" spc="5" dirty="0" smtClean="0">
                <a:latin typeface="Times New Roman"/>
                <a:cs typeface="Times New Roman"/>
              </a:rPr>
              <a:t> </a:t>
            </a:r>
            <a:r>
              <a:rPr sz="3200" b="1" spc="-40" dirty="0" smtClean="0">
                <a:latin typeface="Times New Roman"/>
                <a:cs typeface="Times New Roman"/>
              </a:rPr>
              <a:t>M</a:t>
            </a:r>
            <a:r>
              <a:rPr sz="3200" b="1" spc="-20" dirty="0" smtClean="0">
                <a:latin typeface="Times New Roman"/>
                <a:cs typeface="Times New Roman"/>
              </a:rPr>
              <a:t>odula</a:t>
            </a:r>
            <a:r>
              <a:rPr sz="3200" b="1" spc="-15" dirty="0" smtClean="0">
                <a:latin typeface="Times New Roman"/>
                <a:cs typeface="Times New Roman"/>
              </a:rPr>
              <a:t>ti</a:t>
            </a:r>
            <a:r>
              <a:rPr sz="3200" b="1" spc="-20" dirty="0" smtClean="0">
                <a:latin typeface="Times New Roman"/>
                <a:cs typeface="Times New Roman"/>
              </a:rPr>
              <a:t>on</a:t>
            </a:r>
            <a:r>
              <a:rPr sz="3200" b="1" spc="-10" dirty="0" smtClean="0">
                <a:latin typeface="Times New Roman"/>
                <a:cs typeface="Times New Roman"/>
              </a:rPr>
              <a:t> </a:t>
            </a:r>
            <a:r>
              <a:rPr sz="3200" b="1" spc="-20" dirty="0" smtClean="0">
                <a:latin typeface="Times New Roman"/>
                <a:cs typeface="Times New Roman"/>
              </a:rPr>
              <a:t>(</a:t>
            </a:r>
            <a:r>
              <a:rPr sz="3200" b="1" spc="-25" dirty="0" smtClean="0">
                <a:latin typeface="Times New Roman"/>
                <a:cs typeface="Times New Roman"/>
              </a:rPr>
              <a:t>PC</a:t>
            </a:r>
            <a:r>
              <a:rPr sz="3200" b="1" spc="-40" dirty="0" smtClean="0">
                <a:latin typeface="Times New Roman"/>
                <a:cs typeface="Times New Roman"/>
              </a:rPr>
              <a:t>M</a:t>
            </a:r>
            <a:r>
              <a:rPr sz="3200" b="1" spc="-15" dirty="0" smtClean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0739" y="1250950"/>
            <a:ext cx="8012430" cy="2917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445770" algn="ctr">
              <a:lnSpc>
                <a:spcPct val="100000"/>
              </a:lnSpc>
            </a:pPr>
            <a:r>
              <a:rPr sz="3200" b="1" u="sng" spc="-25" dirty="0" smtClean="0">
                <a:latin typeface="Times New Roman"/>
                <a:cs typeface="Times New Roman"/>
              </a:rPr>
              <a:t>En</a:t>
            </a:r>
            <a:r>
              <a:rPr sz="3200" b="1" u="sng" spc="-15" dirty="0" smtClean="0">
                <a:latin typeface="Times New Roman"/>
                <a:cs typeface="Times New Roman"/>
              </a:rPr>
              <a:t>c</a:t>
            </a:r>
            <a:r>
              <a:rPr sz="3200" b="1" u="sng" spc="-20" dirty="0" smtClean="0">
                <a:latin typeface="Times New Roman"/>
                <a:cs typeface="Times New Roman"/>
              </a:rPr>
              <a:t>odi</a:t>
            </a:r>
            <a:r>
              <a:rPr sz="3200" b="1" u="sng" spc="-25" dirty="0" smtClean="0">
                <a:latin typeface="Times New Roman"/>
                <a:cs typeface="Times New Roman"/>
              </a:rPr>
              <a:t>ng</a:t>
            </a:r>
            <a:endParaRPr sz="3200" u="sng" dirty="0">
              <a:latin typeface="Times New Roman"/>
              <a:cs typeface="Times New Roman"/>
            </a:endParaRPr>
          </a:p>
          <a:p>
            <a:pPr>
              <a:lnSpc>
                <a:spcPts val="650"/>
              </a:lnSpc>
              <a:spcBef>
                <a:spcPts val="17"/>
              </a:spcBef>
            </a:pPr>
            <a:endParaRPr sz="650" dirty="0"/>
          </a:p>
          <a:p>
            <a:pPr marL="298450" marR="12700" indent="-285750" algn="just">
              <a:lnSpc>
                <a:spcPct val="100000"/>
              </a:lnSpc>
              <a:buFont typeface="Verdana"/>
              <a:buChar char="–"/>
              <a:tabLst>
                <a:tab pos="298450" algn="l"/>
              </a:tabLst>
            </a:pP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ft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eac</a:t>
            </a:r>
            <a:r>
              <a:rPr sz="2400" spc="0" dirty="0" smtClean="0">
                <a:latin typeface="Verdana"/>
                <a:cs typeface="Verdana"/>
              </a:rPr>
              <a:t>h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sampl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quan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z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3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numbe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of 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ts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sampl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decided</a:t>
            </a:r>
            <a:r>
              <a:rPr sz="2400" spc="0" dirty="0" smtClean="0">
                <a:latin typeface="Verdana"/>
                <a:cs typeface="Verdana"/>
              </a:rPr>
              <a:t>,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eac</a:t>
            </a:r>
            <a:r>
              <a:rPr sz="2400" spc="0" dirty="0" smtClean="0">
                <a:latin typeface="Verdana"/>
                <a:cs typeface="Verdana"/>
              </a:rPr>
              <a:t>h </a:t>
            </a:r>
            <a:r>
              <a:rPr sz="2400" spc="-5" dirty="0" smtClean="0">
                <a:latin typeface="Verdana"/>
                <a:cs typeface="Verdana"/>
              </a:rPr>
              <a:t>sampl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chang</a:t>
            </a:r>
            <a:r>
              <a:rPr sz="2400" spc="0" dirty="0" smtClean="0">
                <a:latin typeface="Verdana"/>
                <a:cs typeface="Verdana"/>
              </a:rPr>
              <a:t>e 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to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nb</a:t>
            </a:r>
            <a:r>
              <a:rPr sz="2400" spc="0" dirty="0" smtClean="0">
                <a:latin typeface="Verdana"/>
                <a:cs typeface="Verdana"/>
              </a:rPr>
              <a:t>-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dew</a:t>
            </a:r>
            <a:r>
              <a:rPr sz="2400" spc="0" dirty="0" smtClean="0">
                <a:latin typeface="Verdana"/>
                <a:cs typeface="Verdana"/>
              </a:rPr>
              <a:t>or</a:t>
            </a:r>
            <a:r>
              <a:rPr sz="2400" spc="-5" dirty="0" smtClean="0">
                <a:latin typeface="Verdana"/>
                <a:cs typeface="Verdana"/>
              </a:rPr>
              <a:t>d</a:t>
            </a:r>
            <a:r>
              <a:rPr sz="2400" spc="0" dirty="0" smtClean="0">
                <a:latin typeface="Verdana"/>
                <a:cs typeface="Verdana"/>
              </a:rPr>
              <a:t>.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ts val="700"/>
              </a:lnSpc>
              <a:spcBef>
                <a:spcPts val="19"/>
              </a:spcBef>
              <a:buFont typeface="Verdana"/>
              <a:buChar char="–"/>
            </a:pPr>
            <a:endParaRPr sz="700" dirty="0"/>
          </a:p>
          <a:p>
            <a:pPr marL="298450" marR="67310" indent="-285750" algn="just">
              <a:lnSpc>
                <a:spcPts val="2820"/>
              </a:lnSpc>
              <a:buFont typeface="Verdana"/>
              <a:buChar char="–"/>
              <a:tabLst>
                <a:tab pos="298450" algn="l"/>
              </a:tabLst>
            </a:pPr>
            <a:r>
              <a:rPr sz="2400" spc="0" dirty="0" smtClean="0">
                <a:latin typeface="Verdana"/>
                <a:cs typeface="Verdana"/>
              </a:rPr>
              <a:t>If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numbe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of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quan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z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5" dirty="0" smtClean="0">
                <a:latin typeface="Verdana"/>
                <a:cs typeface="Verdana"/>
              </a:rPr>
              <a:t>t</a:t>
            </a:r>
            <a:r>
              <a:rPr sz="2400" spc="0" dirty="0" smtClean="0">
                <a:latin typeface="Verdana"/>
                <a:cs typeface="Verdana"/>
              </a:rPr>
              <a:t>i</a:t>
            </a:r>
            <a:r>
              <a:rPr sz="2400" spc="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3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le</a:t>
            </a:r>
            <a:r>
              <a:rPr sz="2400" spc="0" dirty="0" smtClean="0">
                <a:latin typeface="Verdana"/>
                <a:cs typeface="Verdana"/>
              </a:rPr>
              <a:t>v</a:t>
            </a:r>
            <a:r>
              <a:rPr sz="2400" spc="-5" dirty="0" smtClean="0">
                <a:latin typeface="Verdana"/>
                <a:cs typeface="Verdana"/>
              </a:rPr>
              <a:t>el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L, 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nu</a:t>
            </a:r>
            <a:r>
              <a:rPr sz="2400" spc="0" dirty="0" smtClean="0">
                <a:latin typeface="Verdana"/>
                <a:cs typeface="Verdana"/>
              </a:rPr>
              <a:t>m </a:t>
            </a:r>
            <a:r>
              <a:rPr sz="2400" spc="-5" dirty="0" smtClean="0">
                <a:latin typeface="Verdana"/>
                <a:cs typeface="Verdana"/>
              </a:rPr>
              <a:t>be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of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ts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n</a:t>
            </a:r>
            <a:r>
              <a:rPr sz="2400" spc="0" dirty="0" smtClean="0">
                <a:latin typeface="Verdana"/>
                <a:cs typeface="Verdana"/>
              </a:rPr>
              <a:t>b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=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l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g2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ts val="500"/>
              </a:lnSpc>
              <a:spcBef>
                <a:spcPts val="47"/>
              </a:spcBef>
              <a:buFont typeface="Verdana"/>
              <a:buChar char="–"/>
            </a:pPr>
            <a:endParaRPr sz="500" dirty="0"/>
          </a:p>
          <a:p>
            <a:pPr marL="298450" indent="-285750">
              <a:lnSpc>
                <a:spcPct val="100000"/>
              </a:lnSpc>
              <a:buFont typeface="Verdana"/>
              <a:buChar char="–"/>
              <a:tabLst>
                <a:tab pos="298450" algn="l"/>
                <a:tab pos="835660" algn="l"/>
              </a:tabLst>
            </a:pPr>
            <a:r>
              <a:rPr sz="2400" spc="0" dirty="0" smtClean="0">
                <a:latin typeface="Verdana"/>
                <a:cs typeface="Verdana"/>
              </a:rPr>
              <a:t>In	</a:t>
            </a:r>
            <a:r>
              <a:rPr sz="2400" spc="-5" dirty="0" smtClean="0">
                <a:latin typeface="Verdana"/>
                <a:cs typeface="Verdana"/>
              </a:rPr>
              <a:t>Ab</a:t>
            </a:r>
            <a:r>
              <a:rPr sz="2400" spc="0" dirty="0" smtClean="0">
                <a:latin typeface="Verdana"/>
                <a:cs typeface="Verdana"/>
              </a:rPr>
              <a:t>ove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F</a:t>
            </a:r>
            <a:r>
              <a:rPr sz="2400" spc="-5" dirty="0" smtClean="0">
                <a:latin typeface="Verdana"/>
                <a:cs typeface="Verdana"/>
              </a:rPr>
              <a:t>igu</a:t>
            </a:r>
            <a:r>
              <a:rPr sz="2400" spc="0" dirty="0" smtClean="0">
                <a:latin typeface="Verdana"/>
                <a:cs typeface="Verdana"/>
              </a:rPr>
              <a:t>re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enc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de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or</a:t>
            </a:r>
            <a:r>
              <a:rPr sz="2400" spc="-5" dirty="0" smtClean="0">
                <a:latin typeface="Verdana"/>
                <a:cs typeface="Verdana"/>
              </a:rPr>
              <a:t>d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re</a:t>
            </a:r>
            <a:r>
              <a:rPr sz="2400" spc="-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sh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386" y="5714997"/>
            <a:ext cx="7963534" cy="4356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spc="135" dirty="0" smtClean="0">
                <a:latin typeface="Times New Roman"/>
                <a:cs typeface="Times New Roman"/>
              </a:rPr>
              <a:t>B</a:t>
            </a:r>
            <a:r>
              <a:rPr sz="2400" spc="60" dirty="0" smtClean="0">
                <a:latin typeface="Times New Roman"/>
                <a:cs typeface="Times New Roman"/>
              </a:rPr>
              <a:t>it</a:t>
            </a:r>
            <a:r>
              <a:rPr sz="2400" spc="5" dirty="0" smtClean="0">
                <a:latin typeface="Times New Roman"/>
                <a:cs typeface="Times New Roman"/>
              </a:rPr>
              <a:t> </a:t>
            </a:r>
            <a:r>
              <a:rPr sz="2400" spc="80" dirty="0" smtClean="0">
                <a:latin typeface="Times New Roman"/>
                <a:cs typeface="Times New Roman"/>
              </a:rPr>
              <a:t>rate</a:t>
            </a:r>
            <a:r>
              <a:rPr sz="2400" spc="-114" dirty="0" smtClean="0">
                <a:latin typeface="Times New Roman"/>
                <a:cs typeface="Times New Roman"/>
              </a:rPr>
              <a:t> </a:t>
            </a:r>
            <a:r>
              <a:rPr sz="2400" spc="25" dirty="0" smtClean="0">
                <a:latin typeface="Arial"/>
                <a:cs typeface="Arial"/>
              </a:rPr>
              <a:t>=</a:t>
            </a:r>
            <a:r>
              <a:rPr sz="2400" spc="-225" dirty="0" smtClean="0">
                <a:latin typeface="Arial"/>
                <a:cs typeface="Arial"/>
              </a:rPr>
              <a:t> </a:t>
            </a:r>
            <a:r>
              <a:rPr sz="2400" spc="95" dirty="0" smtClean="0">
                <a:latin typeface="Times New Roman"/>
                <a:cs typeface="Times New Roman"/>
              </a:rPr>
              <a:t>sampling</a:t>
            </a:r>
            <a:r>
              <a:rPr sz="2400" spc="-105" dirty="0" smtClean="0">
                <a:latin typeface="Times New Roman"/>
                <a:cs typeface="Times New Roman"/>
              </a:rPr>
              <a:t> </a:t>
            </a:r>
            <a:r>
              <a:rPr sz="2400" spc="80" dirty="0" smtClean="0">
                <a:latin typeface="Times New Roman"/>
                <a:cs typeface="Times New Roman"/>
              </a:rPr>
              <a:t>rate</a:t>
            </a:r>
            <a:r>
              <a:rPr sz="2400" spc="-275" dirty="0" smtClean="0">
                <a:latin typeface="Times New Roman"/>
                <a:cs typeface="Times New Roman"/>
              </a:rPr>
              <a:t> </a:t>
            </a:r>
            <a:r>
              <a:rPr sz="2400" spc="25" dirty="0" smtClean="0">
                <a:latin typeface="Arial"/>
                <a:cs typeface="Arial"/>
              </a:rPr>
              <a:t>×</a:t>
            </a:r>
            <a:r>
              <a:rPr sz="2400" spc="-225" dirty="0" smtClean="0">
                <a:latin typeface="Arial"/>
                <a:cs typeface="Arial"/>
              </a:rPr>
              <a:t> </a:t>
            </a:r>
            <a:r>
              <a:rPr sz="2400" spc="110" dirty="0" smtClean="0">
                <a:latin typeface="Times New Roman"/>
                <a:cs typeface="Times New Roman"/>
              </a:rPr>
              <a:t>number</a:t>
            </a:r>
            <a:r>
              <a:rPr sz="2400" spc="-90" dirty="0" smtClean="0">
                <a:latin typeface="Times New Roman"/>
                <a:cs typeface="Times New Roman"/>
              </a:rPr>
              <a:t> </a:t>
            </a:r>
            <a:r>
              <a:rPr sz="2400" spc="90" dirty="0" smtClean="0">
                <a:latin typeface="Times New Roman"/>
                <a:cs typeface="Times New Roman"/>
              </a:rPr>
              <a:t>of</a:t>
            </a:r>
            <a:r>
              <a:rPr sz="2400" spc="285" dirty="0" smtClean="0">
                <a:latin typeface="Times New Roman"/>
                <a:cs typeface="Times New Roman"/>
              </a:rPr>
              <a:t> </a:t>
            </a:r>
            <a:r>
              <a:rPr sz="2400" spc="75" dirty="0" smtClean="0">
                <a:latin typeface="Times New Roman"/>
                <a:cs typeface="Times New Roman"/>
              </a:rPr>
              <a:t>bits</a:t>
            </a:r>
            <a:r>
              <a:rPr sz="2400" spc="-50" dirty="0" smtClean="0">
                <a:latin typeface="Times New Roman"/>
                <a:cs typeface="Times New Roman"/>
              </a:rPr>
              <a:t> </a:t>
            </a:r>
            <a:r>
              <a:rPr sz="2400" spc="90" dirty="0" smtClean="0">
                <a:latin typeface="Times New Roman"/>
                <a:cs typeface="Times New Roman"/>
              </a:rPr>
              <a:t>per</a:t>
            </a:r>
            <a:r>
              <a:rPr sz="2400" spc="-100" dirty="0" smtClean="0">
                <a:latin typeface="Times New Roman"/>
                <a:cs typeface="Times New Roman"/>
              </a:rPr>
              <a:t> </a:t>
            </a:r>
            <a:r>
              <a:rPr sz="2400" spc="100" dirty="0" smtClean="0">
                <a:latin typeface="Times New Roman"/>
                <a:cs typeface="Times New Roman"/>
              </a:rPr>
              <a:t>sample</a:t>
            </a:r>
            <a:r>
              <a:rPr sz="2400" spc="-170" dirty="0" smtClean="0">
                <a:latin typeface="Times New Roman"/>
                <a:cs typeface="Times New Roman"/>
              </a:rPr>
              <a:t> </a:t>
            </a:r>
            <a:r>
              <a:rPr sz="2400" spc="25" dirty="0" smtClean="0">
                <a:latin typeface="Arial"/>
                <a:cs typeface="Arial"/>
              </a:rPr>
              <a:t>=</a:t>
            </a:r>
            <a:r>
              <a:rPr sz="2400" spc="-185" dirty="0" smtClean="0">
                <a:latin typeface="Arial"/>
                <a:cs typeface="Arial"/>
              </a:rPr>
              <a:t> </a:t>
            </a:r>
            <a:r>
              <a:rPr sz="2400" spc="250" dirty="0" smtClean="0">
                <a:latin typeface="Times New Roman"/>
                <a:cs typeface="Times New Roman"/>
              </a:rPr>
              <a:t>f</a:t>
            </a:r>
            <a:r>
              <a:rPr sz="1800" spc="60" baseline="-27777" dirty="0" smtClean="0">
                <a:latin typeface="Times New Roman"/>
                <a:cs typeface="Times New Roman"/>
              </a:rPr>
              <a:t>s </a:t>
            </a:r>
            <a:r>
              <a:rPr sz="1800" spc="150" baseline="-27777" dirty="0" smtClean="0">
                <a:latin typeface="Times New Roman"/>
                <a:cs typeface="Times New Roman"/>
              </a:rPr>
              <a:t> </a:t>
            </a:r>
            <a:r>
              <a:rPr sz="2400" spc="25" dirty="0" smtClean="0">
                <a:latin typeface="Arial"/>
                <a:cs typeface="Arial"/>
              </a:rPr>
              <a:t>×</a:t>
            </a:r>
            <a:r>
              <a:rPr sz="2400" spc="-225" dirty="0" smtClean="0">
                <a:latin typeface="Arial"/>
                <a:cs typeface="Arial"/>
              </a:rPr>
              <a:t> </a:t>
            </a:r>
            <a:r>
              <a:rPr sz="2400" spc="105" dirty="0" smtClean="0">
                <a:latin typeface="Times New Roman"/>
                <a:cs typeface="Times New Roman"/>
              </a:rPr>
              <a:t>n</a:t>
            </a:r>
            <a:r>
              <a:rPr sz="2400" spc="-330" dirty="0" smtClean="0">
                <a:latin typeface="Times New Roman"/>
                <a:cs typeface="Times New Roman"/>
              </a:rPr>
              <a:t> </a:t>
            </a:r>
            <a:r>
              <a:rPr sz="2475" spc="135" baseline="-20202" dirty="0" smtClean="0">
                <a:latin typeface="Times New Roman"/>
                <a:cs typeface="Times New Roman"/>
              </a:rPr>
              <a:t>b</a:t>
            </a:r>
            <a:endParaRPr sz="2475" baseline="-2020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489" y="4164329"/>
            <a:ext cx="7539355" cy="12769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>
              <a:lnSpc>
                <a:spcPct val="100000"/>
              </a:lnSpc>
            </a:pPr>
            <a:r>
              <a:rPr sz="240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las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ro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.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A </a:t>
            </a:r>
            <a:r>
              <a:rPr sz="2400" spc="-5" dirty="0" smtClean="0">
                <a:latin typeface="Verdana"/>
                <a:cs typeface="Verdana"/>
              </a:rPr>
              <a:t>quan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z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5" dirty="0" smtClean="0">
                <a:latin typeface="Verdana"/>
                <a:cs typeface="Verdana"/>
              </a:rPr>
              <a:t>t</a:t>
            </a:r>
            <a:r>
              <a:rPr sz="2400" spc="0" dirty="0" smtClean="0">
                <a:latin typeface="Verdana"/>
                <a:cs typeface="Verdana"/>
              </a:rPr>
              <a:t>i</a:t>
            </a:r>
            <a:r>
              <a:rPr sz="2400" spc="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3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d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of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2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enc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ded a</a:t>
            </a:r>
            <a:r>
              <a:rPr sz="2400" spc="0" dirty="0" smtClean="0">
                <a:latin typeface="Verdana"/>
                <a:cs typeface="Verdana"/>
              </a:rPr>
              <a:t>s </a:t>
            </a:r>
            <a:r>
              <a:rPr sz="2400" spc="-5" dirty="0" smtClean="0">
                <a:latin typeface="Verdana"/>
                <a:cs typeface="Verdana"/>
              </a:rPr>
              <a:t>010</a:t>
            </a:r>
            <a:r>
              <a:rPr sz="2400" spc="0" dirty="0" smtClean="0">
                <a:latin typeface="Verdana"/>
                <a:cs typeface="Verdana"/>
              </a:rPr>
              <a:t>; 5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enc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de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101</a:t>
            </a:r>
            <a:r>
              <a:rPr sz="2400" spc="0" dirty="0" smtClean="0">
                <a:latin typeface="Verdana"/>
                <a:cs typeface="Verdana"/>
              </a:rPr>
              <a:t>; 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on</a:t>
            </a:r>
            <a:endParaRPr sz="2400">
              <a:latin typeface="Verdana"/>
              <a:cs typeface="Verdana"/>
            </a:endParaRPr>
          </a:p>
          <a:p>
            <a:pPr>
              <a:lnSpc>
                <a:spcPts val="1300"/>
              </a:lnSpc>
              <a:spcBef>
                <a:spcPts val="26"/>
              </a:spcBef>
            </a:pPr>
            <a:endParaRPr sz="1300"/>
          </a:p>
          <a:p>
            <a:pPr marL="641350">
              <a:lnSpc>
                <a:spcPct val="100000"/>
              </a:lnSpc>
            </a:pP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t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can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be</a:t>
            </a:r>
            <a:r>
              <a:rPr sz="2400" spc="-5" dirty="0" smtClean="0">
                <a:latin typeface="Times New Roman"/>
                <a:cs typeface="Times New Roman"/>
              </a:rPr>
              <a:t> f</a:t>
            </a:r>
            <a:r>
              <a:rPr sz="2400" spc="0" dirty="0" smtClean="0">
                <a:latin typeface="Times New Roman"/>
                <a:cs typeface="Times New Roman"/>
              </a:rPr>
              <a:t>ound 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739" y="4969002"/>
            <a:ext cx="219710" cy="3702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dirty="0" smtClean="0">
                <a:latin typeface="Verdana"/>
                <a:cs typeface="Verdana"/>
              </a:rPr>
              <a:t>–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852" rIns="0" bIns="0" rtlCol="0">
            <a:noAutofit/>
          </a:bodyPr>
          <a:lstStyle/>
          <a:p>
            <a:pPr marL="1652905">
              <a:lnSpc>
                <a:spcPct val="100000"/>
              </a:lnSpc>
            </a:pPr>
            <a:r>
              <a:rPr sz="2800" b="1" spc="-5" dirty="0" smtClean="0">
                <a:latin typeface="Times New Roman"/>
                <a:cs typeface="Times New Roman"/>
              </a:rPr>
              <a:t>De</a:t>
            </a:r>
            <a:r>
              <a:rPr sz="2800" b="1" spc="0" dirty="0" smtClean="0">
                <a:latin typeface="Times New Roman"/>
                <a:cs typeface="Times New Roman"/>
              </a:rPr>
              <a:t>lta</a:t>
            </a:r>
            <a:r>
              <a:rPr sz="2800" b="1" spc="-10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Modulati</a:t>
            </a:r>
            <a:r>
              <a:rPr sz="2800" b="1" spc="-5" dirty="0" smtClean="0">
                <a:latin typeface="Times New Roman"/>
                <a:cs typeface="Times New Roman"/>
              </a:rPr>
              <a:t>o</a:t>
            </a:r>
            <a:r>
              <a:rPr sz="2800" b="1" spc="0" dirty="0" smtClean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" y="1170028"/>
            <a:ext cx="8686800" cy="8299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8450" marR="12700" indent="-285750" algn="just">
              <a:lnSpc>
                <a:spcPct val="100000"/>
              </a:lnSpc>
            </a:pPr>
            <a:r>
              <a:rPr sz="1800" dirty="0" smtClean="0">
                <a:latin typeface="Verdana"/>
                <a:cs typeface="Verdana"/>
              </a:rPr>
              <a:t>P</a:t>
            </a:r>
            <a:r>
              <a:rPr sz="1800" spc="-5" dirty="0" smtClean="0">
                <a:latin typeface="Verdana"/>
                <a:cs typeface="Verdana"/>
              </a:rPr>
              <a:t>C</a:t>
            </a:r>
            <a:r>
              <a:rPr sz="1800" spc="0" dirty="0" smtClean="0">
                <a:latin typeface="Verdana"/>
                <a:cs typeface="Verdana"/>
              </a:rPr>
              <a:t>M</a:t>
            </a:r>
            <a:r>
              <a:rPr sz="1800" spc="5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s</a:t>
            </a:r>
            <a:r>
              <a:rPr sz="1800" spc="10" dirty="0" smtClean="0">
                <a:latin typeface="Verdana"/>
                <a:cs typeface="Verdana"/>
              </a:rPr>
              <a:t> </a:t>
            </a:r>
            <a:r>
              <a:rPr sz="1800" spc="0" dirty="0" smtClean="0">
                <a:latin typeface="Verdana"/>
                <a:cs typeface="Verdana"/>
              </a:rPr>
              <a:t>a</a:t>
            </a:r>
            <a:r>
              <a:rPr sz="1800" spc="-10" dirty="0" smtClean="0">
                <a:latin typeface="Verdana"/>
                <a:cs typeface="Verdana"/>
              </a:rPr>
              <a:t> </a:t>
            </a:r>
            <a:r>
              <a:rPr sz="1800" spc="0" dirty="0" smtClean="0">
                <a:latin typeface="Verdana"/>
                <a:cs typeface="Verdana"/>
              </a:rPr>
              <a:t>ve</a:t>
            </a:r>
            <a:r>
              <a:rPr sz="1800" spc="-5" dirty="0" smtClean="0">
                <a:latin typeface="Verdana"/>
                <a:cs typeface="Verdana"/>
              </a:rPr>
              <a:t>r</a:t>
            </a:r>
            <a:r>
              <a:rPr sz="1800" spc="0" dirty="0" smtClean="0">
                <a:latin typeface="Verdana"/>
                <a:cs typeface="Verdana"/>
              </a:rPr>
              <a:t>y</a:t>
            </a:r>
            <a:r>
              <a:rPr sz="1800" spc="-10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co</a:t>
            </a:r>
            <a:r>
              <a:rPr sz="1800" spc="0" dirty="0" smtClean="0">
                <a:latin typeface="Verdana"/>
                <a:cs typeface="Verdana"/>
              </a:rPr>
              <a:t>mp</a:t>
            </a:r>
            <a:r>
              <a:rPr sz="1800" spc="-5" dirty="0" smtClean="0">
                <a:latin typeface="Verdana"/>
                <a:cs typeface="Verdana"/>
              </a:rPr>
              <a:t>l</a:t>
            </a:r>
            <a:r>
              <a:rPr sz="1800" spc="0" dirty="0" smtClean="0">
                <a:latin typeface="Verdana"/>
                <a:cs typeface="Verdana"/>
              </a:rPr>
              <a:t>ex </a:t>
            </a:r>
            <a:r>
              <a:rPr sz="1800" spc="-5" dirty="0" smtClean="0">
                <a:latin typeface="Verdana"/>
                <a:cs typeface="Verdana"/>
              </a:rPr>
              <a:t>t</a:t>
            </a:r>
            <a:r>
              <a:rPr sz="1800" spc="0" dirty="0" smtClean="0">
                <a:latin typeface="Verdana"/>
                <a:cs typeface="Verdana"/>
              </a:rPr>
              <a:t>e</a:t>
            </a:r>
            <a:r>
              <a:rPr sz="1800" spc="-5" dirty="0" smtClean="0">
                <a:latin typeface="Verdana"/>
                <a:cs typeface="Verdana"/>
              </a:rPr>
              <a:t>c</a:t>
            </a:r>
            <a:r>
              <a:rPr sz="1800" spc="0" dirty="0" smtClean="0">
                <a:latin typeface="Verdana"/>
                <a:cs typeface="Verdana"/>
              </a:rPr>
              <a:t>hn</a:t>
            </a:r>
            <a:r>
              <a:rPr sz="1800" spc="-5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que.</a:t>
            </a:r>
            <a:r>
              <a:rPr sz="1800" spc="10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Ot</a:t>
            </a:r>
            <a:r>
              <a:rPr sz="1800" spc="0" dirty="0" smtClean="0">
                <a:latin typeface="Verdana"/>
                <a:cs typeface="Verdana"/>
              </a:rPr>
              <a:t>her</a:t>
            </a:r>
            <a:r>
              <a:rPr sz="1800" spc="-5" dirty="0" smtClean="0">
                <a:latin typeface="Verdana"/>
                <a:cs typeface="Verdana"/>
              </a:rPr>
              <a:t> t</a:t>
            </a:r>
            <a:r>
              <a:rPr sz="1800" spc="0" dirty="0" smtClean="0">
                <a:latin typeface="Verdana"/>
                <a:cs typeface="Verdana"/>
              </a:rPr>
              <a:t>e</a:t>
            </a:r>
            <a:r>
              <a:rPr sz="1800" spc="-5" dirty="0" smtClean="0">
                <a:latin typeface="Verdana"/>
                <a:cs typeface="Verdana"/>
              </a:rPr>
              <a:t>c</a:t>
            </a:r>
            <a:r>
              <a:rPr sz="1800" spc="0" dirty="0" smtClean="0">
                <a:latin typeface="Verdana"/>
                <a:cs typeface="Verdana"/>
              </a:rPr>
              <a:t>hn</a:t>
            </a:r>
            <a:r>
              <a:rPr sz="1800" spc="-5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ques</a:t>
            </a:r>
            <a:r>
              <a:rPr sz="1800" spc="15" dirty="0" smtClean="0">
                <a:latin typeface="Verdana"/>
                <a:cs typeface="Verdana"/>
              </a:rPr>
              <a:t> </a:t>
            </a:r>
            <a:r>
              <a:rPr sz="1800" spc="0" dirty="0" smtClean="0">
                <a:latin typeface="Verdana"/>
                <a:cs typeface="Verdana"/>
              </a:rPr>
              <a:t>h</a:t>
            </a:r>
            <a:r>
              <a:rPr sz="1800" spc="-5" dirty="0" smtClean="0">
                <a:latin typeface="Verdana"/>
                <a:cs typeface="Verdana"/>
              </a:rPr>
              <a:t>a</a:t>
            </a:r>
            <a:r>
              <a:rPr sz="1800" spc="0" dirty="0" smtClean="0">
                <a:latin typeface="Verdana"/>
                <a:cs typeface="Verdana"/>
              </a:rPr>
              <a:t>ve</a:t>
            </a:r>
            <a:r>
              <a:rPr sz="1800" spc="-10" dirty="0" smtClean="0">
                <a:latin typeface="Verdana"/>
                <a:cs typeface="Verdana"/>
              </a:rPr>
              <a:t> </a:t>
            </a:r>
            <a:r>
              <a:rPr sz="1800" spc="0" dirty="0" smtClean="0">
                <a:latin typeface="Verdana"/>
                <a:cs typeface="Verdana"/>
              </a:rPr>
              <a:t>been</a:t>
            </a:r>
            <a:r>
              <a:rPr lang="en-US" sz="1800" spc="0" dirty="0" smtClean="0">
                <a:latin typeface="Verdana"/>
                <a:cs typeface="Verdana"/>
              </a:rPr>
              <a:t> </a:t>
            </a:r>
            <a:r>
              <a:rPr sz="1800" spc="0" dirty="0" smtClean="0">
                <a:latin typeface="Verdana"/>
                <a:cs typeface="Verdana"/>
              </a:rPr>
              <a:t>deve</a:t>
            </a:r>
            <a:r>
              <a:rPr sz="1800" spc="-5" dirty="0" smtClean="0">
                <a:latin typeface="Verdana"/>
                <a:cs typeface="Verdana"/>
              </a:rPr>
              <a:t>lo</a:t>
            </a:r>
            <a:r>
              <a:rPr sz="1800" spc="0" dirty="0" smtClean="0">
                <a:latin typeface="Verdana"/>
                <a:cs typeface="Verdana"/>
              </a:rPr>
              <a:t>ped</a:t>
            </a:r>
            <a:r>
              <a:rPr sz="1800" spc="15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t</a:t>
            </a:r>
            <a:r>
              <a:rPr sz="1800" spc="0" dirty="0" smtClean="0">
                <a:latin typeface="Verdana"/>
                <a:cs typeface="Verdana"/>
              </a:rPr>
              <a:t>o </a:t>
            </a:r>
            <a:r>
              <a:rPr sz="1800" spc="-5" dirty="0" smtClean="0">
                <a:latin typeface="Verdana"/>
                <a:cs typeface="Verdana"/>
              </a:rPr>
              <a:t>r</a:t>
            </a:r>
            <a:r>
              <a:rPr sz="1800" spc="0" dirty="0" smtClean="0">
                <a:latin typeface="Verdana"/>
                <a:cs typeface="Verdana"/>
              </a:rPr>
              <a:t>edu</a:t>
            </a:r>
            <a:r>
              <a:rPr sz="1800" spc="-5" dirty="0" smtClean="0">
                <a:latin typeface="Verdana"/>
                <a:cs typeface="Verdana"/>
              </a:rPr>
              <a:t>c</a:t>
            </a:r>
            <a:r>
              <a:rPr sz="1800" spc="0" dirty="0" smtClean="0">
                <a:latin typeface="Verdana"/>
                <a:cs typeface="Verdana"/>
              </a:rPr>
              <a:t>e </a:t>
            </a:r>
            <a:r>
              <a:rPr sz="1800" spc="-5" dirty="0" smtClean="0">
                <a:latin typeface="Verdana"/>
                <a:cs typeface="Verdana"/>
              </a:rPr>
              <a:t>t</a:t>
            </a:r>
            <a:r>
              <a:rPr sz="1800" spc="0" dirty="0" smtClean="0">
                <a:latin typeface="Verdana"/>
                <a:cs typeface="Verdana"/>
              </a:rPr>
              <a:t>he</a:t>
            </a:r>
            <a:r>
              <a:rPr sz="1800" spc="10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co</a:t>
            </a:r>
            <a:r>
              <a:rPr sz="1800" spc="0" dirty="0" smtClean="0">
                <a:latin typeface="Verdana"/>
                <a:cs typeface="Verdana"/>
              </a:rPr>
              <a:t>mp</a:t>
            </a:r>
            <a:r>
              <a:rPr sz="1800" spc="-5" dirty="0" smtClean="0">
                <a:latin typeface="Verdana"/>
                <a:cs typeface="Verdana"/>
              </a:rPr>
              <a:t>l</a:t>
            </a:r>
            <a:r>
              <a:rPr sz="1800" spc="0" dirty="0" smtClean="0">
                <a:latin typeface="Verdana"/>
                <a:cs typeface="Verdana"/>
              </a:rPr>
              <a:t>ex</a:t>
            </a:r>
            <a:r>
              <a:rPr sz="1800" spc="-5" dirty="0" smtClean="0">
                <a:latin typeface="Verdana"/>
                <a:cs typeface="Verdana"/>
              </a:rPr>
              <a:t>it</a:t>
            </a:r>
            <a:r>
              <a:rPr sz="1800" spc="0" dirty="0" smtClean="0">
                <a:latin typeface="Verdana"/>
                <a:cs typeface="Verdana"/>
              </a:rPr>
              <a:t>y</a:t>
            </a:r>
            <a:r>
              <a:rPr sz="1800" spc="15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o</a:t>
            </a:r>
            <a:r>
              <a:rPr sz="1800" spc="0" dirty="0" smtClean="0">
                <a:latin typeface="Verdana"/>
                <a:cs typeface="Verdana"/>
              </a:rPr>
              <a:t>f</a:t>
            </a:r>
            <a:r>
              <a:rPr sz="1800" spc="-5" dirty="0" smtClean="0">
                <a:latin typeface="Verdana"/>
                <a:cs typeface="Verdana"/>
              </a:rPr>
              <a:t> </a:t>
            </a:r>
            <a:r>
              <a:rPr sz="1800" spc="0" dirty="0" smtClean="0">
                <a:latin typeface="Verdana"/>
                <a:cs typeface="Verdana"/>
              </a:rPr>
              <a:t>P</a:t>
            </a:r>
            <a:r>
              <a:rPr sz="1800" spc="-5" dirty="0" smtClean="0">
                <a:latin typeface="Verdana"/>
                <a:cs typeface="Verdana"/>
              </a:rPr>
              <a:t>C</a:t>
            </a:r>
            <a:r>
              <a:rPr sz="1800" spc="0" dirty="0" smtClean="0">
                <a:latin typeface="Verdana"/>
                <a:cs typeface="Verdana"/>
              </a:rPr>
              <a:t>M.</a:t>
            </a:r>
            <a:r>
              <a:rPr sz="1800" spc="5" dirty="0" smtClean="0">
                <a:latin typeface="Verdana"/>
                <a:cs typeface="Verdana"/>
              </a:rPr>
              <a:t> </a:t>
            </a:r>
            <a:r>
              <a:rPr sz="1800" spc="0" dirty="0" smtClean="0">
                <a:latin typeface="Verdana"/>
                <a:cs typeface="Verdana"/>
              </a:rPr>
              <a:t>The </a:t>
            </a:r>
            <a:r>
              <a:rPr sz="1800" spc="-5" dirty="0" smtClean="0">
                <a:latin typeface="Verdana"/>
                <a:cs typeface="Verdana"/>
              </a:rPr>
              <a:t>si</a:t>
            </a:r>
            <a:r>
              <a:rPr sz="1800" spc="0" dirty="0" smtClean="0">
                <a:latin typeface="Verdana"/>
                <a:cs typeface="Verdana"/>
              </a:rPr>
              <a:t>mp</a:t>
            </a:r>
            <a:r>
              <a:rPr sz="1800" spc="-5" dirty="0" smtClean="0">
                <a:latin typeface="Verdana"/>
                <a:cs typeface="Verdana"/>
              </a:rPr>
              <a:t>l</a:t>
            </a:r>
            <a:r>
              <a:rPr sz="1800" spc="0" dirty="0" smtClean="0">
                <a:latin typeface="Verdana"/>
                <a:cs typeface="Verdana"/>
              </a:rPr>
              <a:t>e</a:t>
            </a:r>
            <a:r>
              <a:rPr sz="1800" spc="-5" dirty="0" smtClean="0">
                <a:latin typeface="Verdana"/>
                <a:cs typeface="Verdana"/>
              </a:rPr>
              <a:t>s</a:t>
            </a:r>
            <a:r>
              <a:rPr sz="1800" spc="0" dirty="0" smtClean="0">
                <a:latin typeface="Verdana"/>
                <a:cs typeface="Verdana"/>
              </a:rPr>
              <a:t>t</a:t>
            </a:r>
            <a:r>
              <a:rPr sz="1800" spc="30" dirty="0" smtClean="0">
                <a:latin typeface="Verdana"/>
                <a:cs typeface="Verdana"/>
              </a:rPr>
              <a:t> </a:t>
            </a:r>
            <a:r>
              <a:rPr sz="1800" spc="-5" dirty="0" smtClean="0">
                <a:latin typeface="Verdana"/>
                <a:cs typeface="Verdana"/>
              </a:rPr>
              <a:t>i</a:t>
            </a:r>
            <a:r>
              <a:rPr sz="1800" spc="0" dirty="0" smtClean="0">
                <a:latin typeface="Verdana"/>
                <a:cs typeface="Verdana"/>
              </a:rPr>
              <a:t>s </a:t>
            </a:r>
            <a:r>
              <a:rPr sz="1800" b="1" i="1" spc="0" dirty="0" smtClean="0">
                <a:latin typeface="Verdana"/>
                <a:cs typeface="Verdana"/>
              </a:rPr>
              <a:t>d</a:t>
            </a:r>
            <a:r>
              <a:rPr sz="1800" b="1" i="1" spc="-5" dirty="0" smtClean="0">
                <a:latin typeface="Verdana"/>
                <a:cs typeface="Verdana"/>
              </a:rPr>
              <a:t>e</a:t>
            </a:r>
            <a:r>
              <a:rPr sz="1800" b="1" i="1" spc="0" dirty="0" smtClean="0">
                <a:latin typeface="Verdana"/>
                <a:cs typeface="Verdana"/>
              </a:rPr>
              <a:t>lta </a:t>
            </a:r>
            <a:r>
              <a:rPr sz="1800" b="1" i="1" spc="-5" dirty="0" smtClean="0">
                <a:latin typeface="Verdana"/>
                <a:cs typeface="Verdana"/>
              </a:rPr>
              <a:t>m</a:t>
            </a:r>
            <a:r>
              <a:rPr sz="1800" b="1" i="1" spc="0" dirty="0" smtClean="0">
                <a:latin typeface="Verdana"/>
                <a:cs typeface="Verdana"/>
              </a:rPr>
              <a:t>odul</a:t>
            </a:r>
            <a:r>
              <a:rPr sz="1800" b="1" i="1" spc="-5" dirty="0" smtClean="0">
                <a:latin typeface="Verdana"/>
                <a:cs typeface="Verdana"/>
              </a:rPr>
              <a:t>a</a:t>
            </a:r>
            <a:r>
              <a:rPr sz="1800" b="1" i="1" spc="0" dirty="0" smtClean="0">
                <a:latin typeface="Verdana"/>
                <a:cs typeface="Verdana"/>
              </a:rPr>
              <a:t>tion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2406395"/>
            <a:ext cx="8229599" cy="3384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28600"/>
            <a:ext cx="5766561" cy="4984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2695">
              <a:lnSpc>
                <a:spcPct val="100000"/>
              </a:lnSpc>
            </a:pPr>
            <a:r>
              <a:rPr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D</a:t>
            </a:r>
            <a:r>
              <a:rPr sz="4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e</a:t>
            </a:r>
            <a:r>
              <a:rPr sz="4000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lta</a:t>
            </a:r>
            <a:r>
              <a:rPr sz="4000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sz="40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M</a:t>
            </a:r>
            <a:r>
              <a:rPr sz="4000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odulatio</a:t>
            </a:r>
            <a:r>
              <a:rPr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295400"/>
            <a:ext cx="8454073" cy="23348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b="1" i="1" spc="-5" dirty="0" smtClean="0">
                <a:latin typeface="Verdana"/>
                <a:cs typeface="Verdana"/>
              </a:rPr>
              <a:t>Mo</a:t>
            </a:r>
            <a:r>
              <a:rPr sz="2400" b="1" i="1" spc="0" dirty="0" smtClean="0">
                <a:latin typeface="Verdana"/>
                <a:cs typeface="Verdana"/>
              </a:rPr>
              <a:t>dul</a:t>
            </a:r>
            <a:r>
              <a:rPr sz="2400" b="1" i="1" spc="-5" dirty="0" smtClean="0">
                <a:latin typeface="Verdana"/>
                <a:cs typeface="Verdana"/>
              </a:rPr>
              <a:t>ato</a:t>
            </a:r>
            <a:r>
              <a:rPr sz="2400" b="1" i="1" spc="0" dirty="0" smtClean="0">
                <a:latin typeface="Verdana"/>
                <a:cs typeface="Verdana"/>
              </a:rPr>
              <a:t>r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ts val="850"/>
              </a:lnSpc>
              <a:spcBef>
                <a:spcPts val="41"/>
              </a:spcBef>
            </a:pPr>
            <a:endParaRPr sz="850" dirty="0"/>
          </a:p>
          <a:p>
            <a:pPr marL="355600" marR="12700" indent="104775" algn="just">
              <a:lnSpc>
                <a:spcPct val="103499"/>
              </a:lnSpc>
            </a:pPr>
            <a:r>
              <a:rPr sz="2000" spc="-20" dirty="0" smtClean="0">
                <a:latin typeface="Verdana"/>
                <a:cs typeface="Verdana"/>
              </a:rPr>
              <a:t>T</a:t>
            </a:r>
            <a:r>
              <a:rPr sz="2000" spc="-15" dirty="0" smtClean="0">
                <a:latin typeface="Verdana"/>
                <a:cs typeface="Verdana"/>
              </a:rPr>
              <a:t>he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mod</a:t>
            </a:r>
            <a:r>
              <a:rPr sz="2000" spc="-15" dirty="0" smtClean="0">
                <a:latin typeface="Verdana"/>
                <a:cs typeface="Verdana"/>
              </a:rPr>
              <a:t>ulato</a:t>
            </a:r>
            <a:r>
              <a:rPr sz="2000" spc="-10" dirty="0" smtClean="0">
                <a:latin typeface="Verdana"/>
                <a:cs typeface="Verdana"/>
              </a:rPr>
              <a:t>r</a:t>
            </a:r>
            <a:r>
              <a:rPr sz="2000" spc="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is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u</a:t>
            </a:r>
            <a:r>
              <a:rPr sz="2000" spc="-20" dirty="0" smtClean="0">
                <a:latin typeface="Verdana"/>
                <a:cs typeface="Verdana"/>
              </a:rPr>
              <a:t>se</a:t>
            </a:r>
            <a:r>
              <a:rPr sz="2000" spc="-15" dirty="0" smtClean="0">
                <a:latin typeface="Verdana"/>
                <a:cs typeface="Verdana"/>
              </a:rPr>
              <a:t>d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a</a:t>
            </a:r>
            <a:r>
              <a:rPr sz="2000" spc="-10" dirty="0" smtClean="0">
                <a:latin typeface="Verdana"/>
                <a:cs typeface="Verdana"/>
              </a:rPr>
              <a:t>t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the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se</a:t>
            </a:r>
            <a:r>
              <a:rPr sz="2000" spc="-15" dirty="0" smtClean="0">
                <a:latin typeface="Verdana"/>
                <a:cs typeface="Verdana"/>
              </a:rPr>
              <a:t>n</a:t>
            </a:r>
            <a:r>
              <a:rPr sz="2000" spc="-20" dirty="0" smtClean="0">
                <a:latin typeface="Verdana"/>
                <a:cs typeface="Verdana"/>
              </a:rPr>
              <a:t>de</a:t>
            </a:r>
            <a:r>
              <a:rPr sz="2000" spc="-10" dirty="0" smtClean="0">
                <a:latin typeface="Verdana"/>
                <a:cs typeface="Verdana"/>
              </a:rPr>
              <a:t>r </a:t>
            </a:r>
            <a:r>
              <a:rPr sz="2000" spc="-15" dirty="0" smtClean="0">
                <a:latin typeface="Verdana"/>
                <a:cs typeface="Verdana"/>
              </a:rPr>
              <a:t>site to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create</a:t>
            </a:r>
            <a:r>
              <a:rPr sz="2000" spc="-10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a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strea</a:t>
            </a:r>
            <a:r>
              <a:rPr sz="2000" spc="-20" dirty="0" smtClean="0">
                <a:latin typeface="Verdana"/>
                <a:cs typeface="Verdana"/>
              </a:rPr>
              <a:t>m </a:t>
            </a:r>
            <a:r>
              <a:rPr sz="2000" spc="-10" dirty="0" smtClean="0">
                <a:latin typeface="Verdana"/>
                <a:cs typeface="Verdana"/>
              </a:rPr>
              <a:t>of </a:t>
            </a:r>
            <a:r>
              <a:rPr sz="2000" spc="-20" dirty="0" smtClean="0">
                <a:latin typeface="Verdana"/>
                <a:cs typeface="Verdana"/>
              </a:rPr>
              <a:t>b</a:t>
            </a:r>
            <a:r>
              <a:rPr sz="2000" spc="-15" dirty="0" smtClean="0">
                <a:latin typeface="Verdana"/>
                <a:cs typeface="Verdana"/>
              </a:rPr>
              <a:t>its</a:t>
            </a:r>
            <a:r>
              <a:rPr sz="2000" spc="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fr</a:t>
            </a:r>
            <a:r>
              <a:rPr sz="2000" spc="-20" dirty="0" smtClean="0">
                <a:latin typeface="Verdana"/>
                <a:cs typeface="Verdana"/>
              </a:rPr>
              <a:t>om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an</a:t>
            </a:r>
            <a:r>
              <a:rPr sz="2000" spc="-10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analog </a:t>
            </a:r>
            <a:r>
              <a:rPr sz="2000" spc="-20" dirty="0" smtClean="0">
                <a:latin typeface="Verdana"/>
                <a:cs typeface="Verdana"/>
              </a:rPr>
              <a:t>s</a:t>
            </a:r>
            <a:r>
              <a:rPr sz="2000" spc="-15" dirty="0" smtClean="0">
                <a:latin typeface="Verdana"/>
                <a:cs typeface="Verdana"/>
              </a:rPr>
              <a:t>i</a:t>
            </a:r>
            <a:r>
              <a:rPr sz="2000" spc="-20" dirty="0" smtClean="0">
                <a:latin typeface="Verdana"/>
                <a:cs typeface="Verdana"/>
              </a:rPr>
              <a:t>g</a:t>
            </a:r>
            <a:r>
              <a:rPr sz="2000" spc="-15" dirty="0" smtClean="0">
                <a:latin typeface="Verdana"/>
                <a:cs typeface="Verdana"/>
              </a:rPr>
              <a:t>nal</a:t>
            </a:r>
            <a:r>
              <a:rPr sz="2000" spc="-10" dirty="0" smtClean="0">
                <a:latin typeface="Verdana"/>
                <a:cs typeface="Verdana"/>
              </a:rPr>
              <a:t>.</a:t>
            </a:r>
            <a:endParaRPr sz="2000" dirty="0">
              <a:latin typeface="Verdana"/>
              <a:cs typeface="Verdana"/>
            </a:endParaRPr>
          </a:p>
          <a:p>
            <a:pPr marL="355600" marR="62865" algn="just">
              <a:lnSpc>
                <a:spcPct val="100000"/>
              </a:lnSpc>
            </a:pPr>
            <a:r>
              <a:rPr sz="2000" spc="-20" dirty="0" smtClean="0">
                <a:latin typeface="Verdana"/>
                <a:cs typeface="Verdana"/>
              </a:rPr>
              <a:t>T</a:t>
            </a:r>
            <a:r>
              <a:rPr sz="2000" spc="-15" dirty="0" smtClean="0">
                <a:latin typeface="Verdana"/>
                <a:cs typeface="Verdana"/>
              </a:rPr>
              <a:t>he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proces</a:t>
            </a:r>
            <a:r>
              <a:rPr sz="2000" spc="-15" dirty="0" smtClean="0">
                <a:latin typeface="Verdana"/>
                <a:cs typeface="Verdana"/>
              </a:rPr>
              <a:t>s </a:t>
            </a:r>
            <a:r>
              <a:rPr sz="2000" spc="-20" dirty="0" smtClean="0">
                <a:latin typeface="Verdana"/>
                <a:cs typeface="Verdana"/>
              </a:rPr>
              <a:t>record</a:t>
            </a:r>
            <a:r>
              <a:rPr sz="2000" spc="-15" dirty="0" smtClean="0">
                <a:latin typeface="Verdana"/>
                <a:cs typeface="Verdana"/>
              </a:rPr>
              <a:t>s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the</a:t>
            </a:r>
            <a:r>
              <a:rPr sz="2000" spc="-10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sm</a:t>
            </a:r>
            <a:r>
              <a:rPr sz="2000" spc="-15" dirty="0" smtClean="0">
                <a:latin typeface="Verdana"/>
                <a:cs typeface="Verdana"/>
              </a:rPr>
              <a:t>al</a:t>
            </a:r>
            <a:r>
              <a:rPr sz="2000" spc="-10" dirty="0" smtClean="0">
                <a:latin typeface="Verdana"/>
                <a:cs typeface="Verdana"/>
              </a:rPr>
              <a:t>l</a:t>
            </a:r>
            <a:r>
              <a:rPr sz="2000" spc="5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po</a:t>
            </a:r>
            <a:r>
              <a:rPr sz="2000" spc="-15" dirty="0" smtClean="0">
                <a:latin typeface="Verdana"/>
                <a:cs typeface="Verdana"/>
              </a:rPr>
              <a:t>sitive</a:t>
            </a:r>
            <a:r>
              <a:rPr sz="2000" spc="10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o</a:t>
            </a:r>
            <a:r>
              <a:rPr sz="2000" spc="-10" dirty="0" smtClean="0">
                <a:latin typeface="Verdana"/>
                <a:cs typeface="Verdana"/>
              </a:rPr>
              <a:t>r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n</a:t>
            </a:r>
            <a:r>
              <a:rPr sz="2000" spc="-20" dirty="0" smtClean="0">
                <a:latin typeface="Verdana"/>
                <a:cs typeface="Verdana"/>
              </a:rPr>
              <a:t>egativ</a:t>
            </a:r>
            <a:r>
              <a:rPr sz="2000" spc="-15" dirty="0" smtClean="0">
                <a:latin typeface="Verdana"/>
                <a:cs typeface="Verdana"/>
              </a:rPr>
              <a:t>e</a:t>
            </a:r>
            <a:r>
              <a:rPr sz="2000" spc="5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c</a:t>
            </a:r>
            <a:r>
              <a:rPr sz="2000" spc="-15" dirty="0" smtClean="0">
                <a:latin typeface="Verdana"/>
                <a:cs typeface="Verdana"/>
              </a:rPr>
              <a:t>h</a:t>
            </a:r>
            <a:r>
              <a:rPr sz="2000" spc="-20" dirty="0" smtClean="0">
                <a:latin typeface="Verdana"/>
                <a:cs typeface="Verdana"/>
              </a:rPr>
              <a:t>a</a:t>
            </a:r>
            <a:r>
              <a:rPr sz="2000" spc="-15" dirty="0" smtClean="0">
                <a:latin typeface="Verdana"/>
                <a:cs typeface="Verdana"/>
              </a:rPr>
              <a:t>n</a:t>
            </a:r>
            <a:r>
              <a:rPr sz="2000" spc="-20" dirty="0" smtClean="0">
                <a:latin typeface="Verdana"/>
                <a:cs typeface="Verdana"/>
              </a:rPr>
              <a:t>ges</a:t>
            </a:r>
            <a:r>
              <a:rPr sz="2000" spc="-10" dirty="0" smtClean="0">
                <a:latin typeface="Verdana"/>
                <a:cs typeface="Verdana"/>
              </a:rPr>
              <a:t>, </a:t>
            </a:r>
            <a:r>
              <a:rPr sz="2000" spc="-15" dirty="0" smtClean="0">
                <a:latin typeface="Verdana"/>
                <a:cs typeface="Verdana"/>
              </a:rPr>
              <a:t>called</a:t>
            </a:r>
            <a:r>
              <a:rPr sz="2000" spc="10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delta </a:t>
            </a:r>
            <a:r>
              <a:rPr sz="2000" spc="-25" dirty="0" smtClean="0">
                <a:latin typeface="Verdana"/>
                <a:cs typeface="Verdana"/>
              </a:rPr>
              <a:t>O</a:t>
            </a:r>
            <a:r>
              <a:rPr sz="2000" spc="-10" dirty="0" smtClean="0">
                <a:latin typeface="Verdana"/>
                <a:cs typeface="Verdana"/>
              </a:rPr>
              <a:t>.</a:t>
            </a:r>
            <a:endParaRPr lang="en-US" sz="2000" spc="-10" dirty="0" smtClean="0">
              <a:latin typeface="Verdana"/>
              <a:cs typeface="Verdana"/>
            </a:endParaRPr>
          </a:p>
          <a:p>
            <a:pPr marL="355600" marR="62865" algn="just">
              <a:lnSpc>
                <a:spcPct val="100000"/>
              </a:lnSpc>
            </a:pP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I</a:t>
            </a:r>
            <a:r>
              <a:rPr sz="2000" spc="-10" dirty="0" smtClean="0">
                <a:latin typeface="Verdana"/>
                <a:cs typeface="Verdana"/>
              </a:rPr>
              <a:t>f </a:t>
            </a:r>
            <a:r>
              <a:rPr sz="2000" spc="-15" dirty="0" smtClean="0">
                <a:latin typeface="Verdana"/>
                <a:cs typeface="Verdana"/>
              </a:rPr>
              <a:t>the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delta is</a:t>
            </a:r>
            <a:endParaRPr sz="2000" dirty="0">
              <a:latin typeface="Verdana"/>
              <a:cs typeface="Verdana"/>
            </a:endParaRPr>
          </a:p>
          <a:p>
            <a:pPr marL="355600" marR="701040" algn="just">
              <a:lnSpc>
                <a:spcPct val="100000"/>
              </a:lnSpc>
            </a:pPr>
            <a:r>
              <a:rPr sz="2000" spc="-15" dirty="0" smtClean="0">
                <a:latin typeface="Verdana"/>
                <a:cs typeface="Verdana"/>
              </a:rPr>
              <a:t>positive</a:t>
            </a:r>
            <a:r>
              <a:rPr sz="2000" spc="-10" dirty="0" smtClean="0">
                <a:latin typeface="Verdana"/>
                <a:cs typeface="Verdana"/>
              </a:rPr>
              <a:t>,</a:t>
            </a:r>
            <a:r>
              <a:rPr sz="2000" spc="10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the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proces</a:t>
            </a:r>
            <a:r>
              <a:rPr sz="2000" spc="-15" dirty="0" smtClean="0">
                <a:latin typeface="Verdana"/>
                <a:cs typeface="Verdana"/>
              </a:rPr>
              <a:t>s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record</a:t>
            </a:r>
            <a:r>
              <a:rPr sz="2000" spc="-15" dirty="0" smtClean="0">
                <a:latin typeface="Verdana"/>
                <a:cs typeface="Verdana"/>
              </a:rPr>
              <a:t>s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a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I</a:t>
            </a:r>
            <a:r>
              <a:rPr sz="2000" spc="-10" dirty="0" smtClean="0">
                <a:latin typeface="Verdana"/>
                <a:cs typeface="Verdana"/>
              </a:rPr>
              <a:t>;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i</a:t>
            </a:r>
            <a:r>
              <a:rPr sz="2000" spc="-10" dirty="0" smtClean="0">
                <a:latin typeface="Verdana"/>
                <a:cs typeface="Verdana"/>
              </a:rPr>
              <a:t>f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i</a:t>
            </a:r>
            <a:r>
              <a:rPr sz="2000" spc="-10" dirty="0" smtClean="0">
                <a:latin typeface="Verdana"/>
                <a:cs typeface="Verdana"/>
              </a:rPr>
              <a:t>t </a:t>
            </a:r>
            <a:r>
              <a:rPr sz="2000" spc="-15" dirty="0" smtClean="0">
                <a:latin typeface="Verdana"/>
                <a:cs typeface="Verdana"/>
              </a:rPr>
              <a:t>is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n</a:t>
            </a:r>
            <a:r>
              <a:rPr sz="2000" spc="-20" dirty="0" smtClean="0">
                <a:latin typeface="Verdana"/>
                <a:cs typeface="Verdana"/>
              </a:rPr>
              <a:t>egative</a:t>
            </a:r>
            <a:r>
              <a:rPr sz="2000" spc="-10" dirty="0" smtClean="0">
                <a:latin typeface="Verdana"/>
                <a:cs typeface="Verdana"/>
              </a:rPr>
              <a:t>,</a:t>
            </a:r>
            <a:r>
              <a:rPr sz="2000" spc="5" dirty="0" smtClean="0">
                <a:latin typeface="Verdana"/>
                <a:cs typeface="Verdana"/>
              </a:rPr>
              <a:t> </a:t>
            </a:r>
            <a:r>
              <a:rPr sz="2000" spc="-15" dirty="0" smtClean="0">
                <a:latin typeface="Verdana"/>
                <a:cs typeface="Verdana"/>
              </a:rPr>
              <a:t>the</a:t>
            </a:r>
            <a:r>
              <a:rPr sz="2000" spc="-10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proces</a:t>
            </a:r>
            <a:r>
              <a:rPr sz="2000" spc="-15" dirty="0" smtClean="0">
                <a:latin typeface="Verdana"/>
                <a:cs typeface="Verdana"/>
              </a:rPr>
              <a:t>s</a:t>
            </a:r>
            <a:r>
              <a:rPr sz="2000" spc="-5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record</a:t>
            </a:r>
            <a:r>
              <a:rPr sz="2000" spc="-15" dirty="0" smtClean="0">
                <a:latin typeface="Verdana"/>
                <a:cs typeface="Verdana"/>
              </a:rPr>
              <a:t>s a</a:t>
            </a:r>
            <a:r>
              <a:rPr sz="2000" spc="-10" dirty="0" smtClean="0">
                <a:latin typeface="Verdana"/>
                <a:cs typeface="Verdana"/>
              </a:rPr>
              <a:t> </a:t>
            </a:r>
            <a:r>
              <a:rPr sz="2000" spc="-20" dirty="0" smtClean="0">
                <a:latin typeface="Verdana"/>
                <a:cs typeface="Verdana"/>
              </a:rPr>
              <a:t>O</a:t>
            </a:r>
            <a:endParaRPr sz="2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934" y="285116"/>
            <a:ext cx="3083560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20" dirty="0" smtClean="0">
                <a:latin typeface="Times New Roman"/>
                <a:cs typeface="Times New Roman"/>
              </a:rPr>
              <a:t>Delta</a:t>
            </a:r>
            <a:r>
              <a:rPr sz="3200" b="1" spc="5" dirty="0" smtClean="0">
                <a:latin typeface="Times New Roman"/>
                <a:cs typeface="Times New Roman"/>
              </a:rPr>
              <a:t> </a:t>
            </a:r>
            <a:r>
              <a:rPr sz="3200" b="1" spc="-40" dirty="0" smtClean="0">
                <a:latin typeface="Times New Roman"/>
                <a:cs typeface="Times New Roman"/>
              </a:rPr>
              <a:t>M</a:t>
            </a:r>
            <a:r>
              <a:rPr sz="3200" b="1" spc="-20" dirty="0" smtClean="0">
                <a:latin typeface="Times New Roman"/>
                <a:cs typeface="Times New Roman"/>
              </a:rPr>
              <a:t>odula</a:t>
            </a:r>
            <a:r>
              <a:rPr sz="3200" b="1" spc="-15" dirty="0" smtClean="0">
                <a:latin typeface="Times New Roman"/>
                <a:cs typeface="Times New Roman"/>
              </a:rPr>
              <a:t>ti</a:t>
            </a:r>
            <a:r>
              <a:rPr sz="3200" b="1" spc="-20" dirty="0" smtClean="0">
                <a:latin typeface="Times New Roman"/>
                <a:cs typeface="Times New Roman"/>
              </a:rPr>
              <a:t>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080" y="1241233"/>
            <a:ext cx="8432165" cy="17989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25" dirty="0" smtClean="0">
                <a:latin typeface="Times New Roman"/>
                <a:cs typeface="Times New Roman"/>
              </a:rPr>
              <a:t>M</a:t>
            </a:r>
            <a:r>
              <a:rPr sz="2000" spc="-10" dirty="0" smtClean="0">
                <a:latin typeface="Times New Roman"/>
                <a:cs typeface="Times New Roman"/>
              </a:rPr>
              <a:t>odula</a:t>
            </a:r>
            <a:r>
              <a:rPr sz="2000" spc="-15" dirty="0" smtClean="0">
                <a:latin typeface="Times New Roman"/>
                <a:cs typeface="Times New Roman"/>
              </a:rPr>
              <a:t>t</a:t>
            </a:r>
            <a:r>
              <a:rPr sz="2000" spc="-10" dirty="0" smtClean="0">
                <a:latin typeface="Times New Roman"/>
                <a:cs typeface="Times New Roman"/>
              </a:rPr>
              <a:t>or</a:t>
            </a:r>
            <a:endParaRPr sz="2000" dirty="0">
              <a:latin typeface="Times New Roman"/>
              <a:cs typeface="Times New Roman"/>
            </a:endParaRPr>
          </a:p>
          <a:p>
            <a:pPr marL="755650" marR="49530" lvl="1" indent="-285750" algn="just">
              <a:lnSpc>
                <a:spcPct val="100000"/>
              </a:lnSpc>
              <a:spcBef>
                <a:spcPts val="439"/>
              </a:spcBef>
              <a:buFont typeface="Times New Roman"/>
              <a:buChar char="–"/>
              <a:tabLst>
                <a:tab pos="755015" algn="l"/>
              </a:tabLst>
            </a:pP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ou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put</a:t>
            </a:r>
            <a:r>
              <a:rPr sz="1800" spc="-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of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</a:t>
            </a:r>
            <a:r>
              <a:rPr sz="1800" spc="-5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o</a:t>
            </a:r>
            <a:r>
              <a:rPr sz="1800" spc="-5" dirty="0" smtClean="0">
                <a:latin typeface="Times New Roman"/>
                <a:cs typeface="Times New Roman"/>
              </a:rPr>
              <a:t>m</a:t>
            </a:r>
            <a:r>
              <a:rPr sz="1800" spc="0" dirty="0" smtClean="0">
                <a:latin typeface="Times New Roman"/>
                <a:cs typeface="Times New Roman"/>
              </a:rPr>
              <a:t>p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-5" dirty="0" smtClean="0">
                <a:latin typeface="Times New Roman"/>
                <a:cs typeface="Times New Roman"/>
              </a:rPr>
              <a:t>at</a:t>
            </a:r>
            <a:r>
              <a:rPr sz="1800" spc="0" dirty="0" smtClean="0">
                <a:latin typeface="Times New Roman"/>
                <a:cs typeface="Times New Roman"/>
              </a:rPr>
              <a:t>or</a:t>
            </a:r>
            <a:r>
              <a:rPr sz="1800" spc="10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al</a:t>
            </a:r>
            <a:r>
              <a:rPr sz="1800" spc="0" dirty="0" smtClean="0">
                <a:latin typeface="Times New Roman"/>
                <a:cs typeface="Times New Roman"/>
              </a:rPr>
              <a:t>so </a:t>
            </a:r>
            <a:r>
              <a:rPr sz="1800" spc="-5" dirty="0" smtClean="0">
                <a:latin typeface="Times New Roman"/>
                <a:cs typeface="Times New Roman"/>
              </a:rPr>
              <a:t>ma</a:t>
            </a:r>
            <a:r>
              <a:rPr sz="1800" spc="0" dirty="0" smtClean="0">
                <a:latin typeface="Times New Roman"/>
                <a:cs typeface="Times New Roman"/>
              </a:rPr>
              <a:t>k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</a:t>
            </a:r>
            <a:r>
              <a:rPr sz="1800" spc="-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5" dirty="0" smtClean="0">
                <a:latin typeface="Times New Roman"/>
                <a:cs typeface="Times New Roman"/>
              </a:rPr>
              <a:t>tai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-5" dirty="0" smtClean="0">
                <a:latin typeface="Times New Roman"/>
                <a:cs typeface="Times New Roman"/>
              </a:rPr>
              <a:t>ca</a:t>
            </a:r>
            <a:r>
              <a:rPr sz="1800" spc="0" dirty="0" smtClean="0">
                <a:latin typeface="Times New Roman"/>
                <a:cs typeface="Times New Roman"/>
              </a:rPr>
              <a:t>se</a:t>
            </a:r>
            <a:r>
              <a:rPr sz="1800" spc="10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it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5" dirty="0" smtClean="0">
                <a:latin typeface="Times New Roman"/>
                <a:cs typeface="Times New Roman"/>
              </a:rPr>
              <a:t>el</a:t>
            </a:r>
            <a:r>
              <a:rPr sz="1800" spc="0" dirty="0" smtClean="0">
                <a:latin typeface="Times New Roman"/>
                <a:cs typeface="Times New Roman"/>
              </a:rPr>
              <a:t>f; 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f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n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xt b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t</a:t>
            </a:r>
            <a:r>
              <a:rPr sz="1800" spc="-5" dirty="0" smtClean="0">
                <a:latin typeface="Times New Roman"/>
                <a:cs typeface="Times New Roman"/>
              </a:rPr>
              <a:t> i</a:t>
            </a:r>
            <a:r>
              <a:rPr sz="1800" spc="0" dirty="0" smtClean="0">
                <a:latin typeface="Times New Roman"/>
                <a:cs typeface="Times New Roman"/>
              </a:rPr>
              <a:t>s 1,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s</a:t>
            </a:r>
            <a:r>
              <a:rPr sz="1800" spc="-5" dirty="0" smtClean="0">
                <a:latin typeface="Times New Roman"/>
                <a:cs typeface="Times New Roman"/>
              </a:rPr>
              <a:t>tai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-5" dirty="0" smtClean="0">
                <a:latin typeface="Times New Roman"/>
                <a:cs typeface="Times New Roman"/>
              </a:rPr>
              <a:t>ca</a:t>
            </a:r>
            <a:r>
              <a:rPr sz="1800" spc="0" dirty="0" smtClean="0">
                <a:latin typeface="Times New Roman"/>
                <a:cs typeface="Times New Roman"/>
              </a:rPr>
              <a:t>se </a:t>
            </a:r>
            <a:r>
              <a:rPr sz="1800" spc="-5" dirty="0" smtClean="0">
                <a:latin typeface="Times New Roman"/>
                <a:cs typeface="Times New Roman"/>
              </a:rPr>
              <a:t>ma</a:t>
            </a:r>
            <a:r>
              <a:rPr sz="1800" spc="0" dirty="0" smtClean="0">
                <a:latin typeface="Times New Roman"/>
                <a:cs typeface="Times New Roman"/>
              </a:rPr>
              <a:t>k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m</a:t>
            </a:r>
            <a:r>
              <a:rPr sz="1800" spc="0" dirty="0" smtClean="0">
                <a:latin typeface="Times New Roman"/>
                <a:cs typeface="Times New Roman"/>
              </a:rPr>
              <a:t>ov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</a:t>
            </a:r>
            <a:r>
              <a:rPr sz="1800" spc="-5" dirty="0" smtClean="0">
                <a:latin typeface="Times New Roman"/>
                <a:cs typeface="Times New Roman"/>
              </a:rPr>
              <a:t> la</a:t>
            </a:r>
            <a:r>
              <a:rPr sz="1800" spc="0" dirty="0" smtClean="0">
                <a:latin typeface="Times New Roman"/>
                <a:cs typeface="Times New Roman"/>
              </a:rPr>
              <a:t>st po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nt of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</a:t>
            </a:r>
            <a:r>
              <a:rPr sz="1800" spc="-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5" dirty="0" smtClean="0">
                <a:latin typeface="Times New Roman"/>
                <a:cs typeface="Times New Roman"/>
              </a:rPr>
              <a:t>tai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-5" dirty="0" smtClean="0">
                <a:latin typeface="Times New Roman"/>
                <a:cs typeface="Times New Roman"/>
              </a:rPr>
              <a:t>ca</a:t>
            </a:r>
            <a:r>
              <a:rPr sz="1800" spc="0" dirty="0" smtClean="0">
                <a:latin typeface="Times New Roman"/>
                <a:cs typeface="Times New Roman"/>
              </a:rPr>
              <a:t>se</a:t>
            </a:r>
            <a:r>
              <a:rPr sz="1800" spc="10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gn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l </a:t>
            </a:r>
            <a:r>
              <a:rPr sz="1800" spc="-5" dirty="0" smtClean="0">
                <a:latin typeface="Times New Roman"/>
                <a:cs typeface="Times New Roman"/>
              </a:rPr>
              <a:t>δ</a:t>
            </a:r>
            <a:r>
              <a:rPr sz="1800" spc="0" dirty="0" smtClean="0">
                <a:latin typeface="Times New Roman"/>
                <a:cs typeface="Times New Roman"/>
              </a:rPr>
              <a:t>up,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o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rw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se </a:t>
            </a:r>
            <a:r>
              <a:rPr sz="1800" spc="-5" dirty="0" smtClean="0">
                <a:latin typeface="Times New Roman"/>
                <a:cs typeface="Times New Roman"/>
              </a:rPr>
              <a:t>m</a:t>
            </a:r>
            <a:r>
              <a:rPr sz="1800" spc="0" dirty="0" smtClean="0">
                <a:latin typeface="Times New Roman"/>
                <a:cs typeface="Times New Roman"/>
              </a:rPr>
              <a:t>ov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s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 e</a:t>
            </a:r>
            <a:r>
              <a:rPr sz="1800" spc="-5" dirty="0" smtClean="0">
                <a:latin typeface="Times New Roman"/>
                <a:cs typeface="Times New Roman"/>
              </a:rPr>
              <a:t> δ</a:t>
            </a:r>
            <a:r>
              <a:rPr sz="1800" spc="0" dirty="0" smtClean="0">
                <a:latin typeface="Times New Roman"/>
                <a:cs typeface="Times New Roman"/>
              </a:rPr>
              <a:t>down.</a:t>
            </a:r>
            <a:endParaRPr sz="1800" dirty="0">
              <a:latin typeface="Times New Roman"/>
              <a:cs typeface="Times New Roman"/>
            </a:endParaRPr>
          </a:p>
          <a:p>
            <a:pPr marL="755650" marR="12700" lvl="1" indent="-285750" algn="just">
              <a:lnSpc>
                <a:spcPct val="100000"/>
              </a:lnSpc>
              <a:spcBef>
                <a:spcPts val="430"/>
              </a:spcBef>
              <a:buFont typeface="Times New Roman"/>
              <a:buChar char="–"/>
              <a:tabLst>
                <a:tab pos="755015" algn="l"/>
              </a:tabLst>
            </a:pPr>
            <a:r>
              <a:rPr sz="1800" dirty="0" smtClean="0">
                <a:latin typeface="Times New Roman"/>
                <a:cs typeface="Times New Roman"/>
              </a:rPr>
              <a:t>A d</a:t>
            </a:r>
            <a:r>
              <a:rPr sz="1800" spc="-5" dirty="0" smtClean="0">
                <a:latin typeface="Times New Roman"/>
                <a:cs typeface="Times New Roman"/>
              </a:rPr>
              <a:t>ela</a:t>
            </a:r>
            <a:r>
              <a:rPr sz="1800" spc="0" dirty="0" smtClean="0">
                <a:latin typeface="Times New Roman"/>
                <a:cs typeface="Times New Roman"/>
              </a:rPr>
              <a:t>y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un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t</a:t>
            </a:r>
            <a:r>
              <a:rPr sz="1800" spc="-5" dirty="0" smtClean="0">
                <a:latin typeface="Times New Roman"/>
                <a:cs typeface="Times New Roman"/>
              </a:rPr>
              <a:t> i</a:t>
            </a:r>
            <a:r>
              <a:rPr sz="1800" spc="0" dirty="0" smtClean="0">
                <a:latin typeface="Times New Roman"/>
                <a:cs typeface="Times New Roman"/>
              </a:rPr>
              <a:t>s us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d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o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ho</a:t>
            </a:r>
            <a:r>
              <a:rPr sz="1800" spc="-5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d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s</a:t>
            </a:r>
            <a:r>
              <a:rPr sz="1800" spc="-5" dirty="0" smtClean="0">
                <a:latin typeface="Times New Roman"/>
                <a:cs typeface="Times New Roman"/>
              </a:rPr>
              <a:t>tai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-5" dirty="0" smtClean="0">
                <a:latin typeface="Times New Roman"/>
                <a:cs typeface="Times New Roman"/>
              </a:rPr>
              <a:t>ca</a:t>
            </a:r>
            <a:r>
              <a:rPr sz="1800" spc="0" dirty="0" smtClean="0">
                <a:latin typeface="Times New Roman"/>
                <a:cs typeface="Times New Roman"/>
              </a:rPr>
              <a:t>se fun</a:t>
            </a:r>
            <a:r>
              <a:rPr sz="1800" spc="-5" dirty="0" smtClean="0">
                <a:latin typeface="Times New Roman"/>
                <a:cs typeface="Times New Roman"/>
              </a:rPr>
              <a:t>cti</a:t>
            </a:r>
            <a:r>
              <a:rPr sz="1800" spc="0" dirty="0" smtClean="0">
                <a:latin typeface="Times New Roman"/>
                <a:cs typeface="Times New Roman"/>
              </a:rPr>
              <a:t>on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for a</a:t>
            </a:r>
            <a:r>
              <a:rPr sz="1800" spc="-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p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od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b</a:t>
            </a:r>
            <a:r>
              <a:rPr sz="1800" spc="-5" dirty="0" smtClean="0">
                <a:latin typeface="Times New Roman"/>
                <a:cs typeface="Times New Roman"/>
              </a:rPr>
              <a:t>et</a:t>
            </a:r>
            <a:r>
              <a:rPr sz="1800" spc="0" dirty="0" smtClean="0">
                <a:latin typeface="Times New Roman"/>
                <a:cs typeface="Times New Roman"/>
              </a:rPr>
              <a:t>w</a:t>
            </a:r>
            <a:r>
              <a:rPr sz="1800" spc="-5" dirty="0" smtClean="0">
                <a:latin typeface="Times New Roman"/>
                <a:cs typeface="Times New Roman"/>
              </a:rPr>
              <a:t>ee</a:t>
            </a:r>
            <a:r>
              <a:rPr sz="1800" spc="0" dirty="0" smtClean="0">
                <a:latin typeface="Times New Roman"/>
                <a:cs typeface="Times New Roman"/>
              </a:rPr>
              <a:t>n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wo </a:t>
            </a:r>
            <a:r>
              <a:rPr sz="1800" spc="-5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o</a:t>
            </a:r>
            <a:r>
              <a:rPr sz="1800" spc="-5" dirty="0" smtClean="0">
                <a:latin typeface="Times New Roman"/>
                <a:cs typeface="Times New Roman"/>
              </a:rPr>
              <a:t>m</a:t>
            </a:r>
            <a:r>
              <a:rPr sz="1800" spc="0" dirty="0" smtClean="0">
                <a:latin typeface="Times New Roman"/>
                <a:cs typeface="Times New Roman"/>
              </a:rPr>
              <a:t>p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ri sons.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6205" y="3083052"/>
            <a:ext cx="7416545" cy="2239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2388" y="317628"/>
            <a:ext cx="2705735" cy="4381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 smtClean="0">
                <a:latin typeface="Times New Roman"/>
                <a:cs typeface="Times New Roman"/>
              </a:rPr>
              <a:t>De</a:t>
            </a:r>
            <a:r>
              <a:rPr sz="2800" b="1" spc="0" dirty="0" smtClean="0">
                <a:latin typeface="Times New Roman"/>
                <a:cs typeface="Times New Roman"/>
              </a:rPr>
              <a:t>lta</a:t>
            </a:r>
            <a:r>
              <a:rPr sz="2800" b="1" spc="-10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Modulati</a:t>
            </a:r>
            <a:r>
              <a:rPr sz="2800" b="1" spc="-5" dirty="0" smtClean="0">
                <a:latin typeface="Times New Roman"/>
                <a:cs typeface="Times New Roman"/>
              </a:rPr>
              <a:t>o</a:t>
            </a:r>
            <a:r>
              <a:rPr sz="2800" b="1" spc="0" dirty="0" smtClean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341" y="1143000"/>
            <a:ext cx="8361680" cy="1313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b="1" spc="0" dirty="0" smtClean="0">
                <a:latin typeface="Times New Roman"/>
                <a:cs typeface="Times New Roman"/>
              </a:rPr>
              <a:t>De</a:t>
            </a:r>
            <a:r>
              <a:rPr sz="2400" b="1" spc="-5" dirty="0" smtClean="0">
                <a:latin typeface="Times New Roman"/>
                <a:cs typeface="Times New Roman"/>
              </a:rPr>
              <a:t>m</a:t>
            </a:r>
            <a:r>
              <a:rPr sz="2400" b="1" spc="0" dirty="0" smtClean="0">
                <a:latin typeface="Times New Roman"/>
                <a:cs typeface="Times New Roman"/>
              </a:rPr>
              <a:t>o</a:t>
            </a:r>
            <a:r>
              <a:rPr sz="2400" b="1" spc="-5" dirty="0" smtClean="0">
                <a:latin typeface="Times New Roman"/>
                <a:cs typeface="Times New Roman"/>
              </a:rPr>
              <a:t>dul</a:t>
            </a:r>
            <a:r>
              <a:rPr sz="2400" b="1" spc="0" dirty="0" smtClean="0">
                <a:latin typeface="Times New Roman"/>
                <a:cs typeface="Times New Roman"/>
              </a:rPr>
              <a:t>a</a:t>
            </a:r>
            <a:r>
              <a:rPr sz="2400" b="1" spc="-5" dirty="0" smtClean="0">
                <a:latin typeface="Times New Roman"/>
                <a:cs typeface="Times New Roman"/>
              </a:rPr>
              <a:t>t</a:t>
            </a:r>
            <a:r>
              <a:rPr sz="2400" b="1" spc="0" dirty="0" smtClean="0">
                <a:latin typeface="Times New Roman"/>
                <a:cs typeface="Times New Roman"/>
              </a:rPr>
              <a:t>or</a:t>
            </a:r>
            <a:endParaRPr sz="2400" dirty="0">
              <a:latin typeface="Times New Roman"/>
              <a:cs typeface="Times New Roman"/>
            </a:endParaRPr>
          </a:p>
          <a:p>
            <a:pPr marL="755650" marR="12700" lvl="1" indent="-285750">
              <a:lnSpc>
                <a:spcPct val="100000"/>
              </a:lnSpc>
              <a:spcBef>
                <a:spcPts val="455"/>
              </a:spcBef>
              <a:buFont typeface="Times New Roman"/>
              <a:buChar char="–"/>
              <a:tabLst>
                <a:tab pos="755015" algn="l"/>
              </a:tabLst>
            </a:pP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d</a:t>
            </a:r>
            <a:r>
              <a:rPr sz="1800" spc="-5" dirty="0" smtClean="0">
                <a:latin typeface="Times New Roman"/>
                <a:cs typeface="Times New Roman"/>
              </a:rPr>
              <a:t>em</a:t>
            </a:r>
            <a:r>
              <a:rPr sz="1800" spc="0" dirty="0" smtClean="0">
                <a:latin typeface="Times New Roman"/>
                <a:cs typeface="Times New Roman"/>
              </a:rPr>
              <a:t>odu</a:t>
            </a:r>
            <a:r>
              <a:rPr sz="1800" spc="-5" dirty="0" smtClean="0">
                <a:latin typeface="Times New Roman"/>
                <a:cs typeface="Times New Roman"/>
              </a:rPr>
              <a:t>lat</a:t>
            </a:r>
            <a:r>
              <a:rPr sz="1800" spc="0" dirty="0" smtClean="0">
                <a:latin typeface="Times New Roman"/>
                <a:cs typeface="Times New Roman"/>
              </a:rPr>
              <a:t>or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ta</a:t>
            </a:r>
            <a:r>
              <a:rPr sz="1800" spc="0" dirty="0" smtClean="0">
                <a:latin typeface="Times New Roman"/>
                <a:cs typeface="Times New Roman"/>
              </a:rPr>
              <a:t>k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d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g</a:t>
            </a:r>
            <a:r>
              <a:rPr sz="1800" spc="-5" dirty="0" smtClean="0">
                <a:latin typeface="Times New Roman"/>
                <a:cs typeface="Times New Roman"/>
              </a:rPr>
              <a:t>ita</a:t>
            </a:r>
            <a:r>
              <a:rPr sz="1800" spc="0" dirty="0" smtClean="0">
                <a:latin typeface="Times New Roman"/>
                <a:cs typeface="Times New Roman"/>
              </a:rPr>
              <a:t>l d</a:t>
            </a:r>
            <a:r>
              <a:rPr sz="1800" spc="-5" dirty="0" smtClean="0">
                <a:latin typeface="Times New Roman"/>
                <a:cs typeface="Times New Roman"/>
              </a:rPr>
              <a:t>ata</a:t>
            </a:r>
            <a:r>
              <a:rPr sz="1800" spc="0" dirty="0" smtClean="0">
                <a:latin typeface="Times New Roman"/>
                <a:cs typeface="Times New Roman"/>
              </a:rPr>
              <a:t>,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nd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us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ng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</a:t>
            </a:r>
            <a:r>
              <a:rPr sz="1800" spc="-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5" dirty="0" smtClean="0">
                <a:latin typeface="Times New Roman"/>
                <a:cs typeface="Times New Roman"/>
              </a:rPr>
              <a:t>tai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-5" dirty="0" smtClean="0">
                <a:latin typeface="Times New Roman"/>
                <a:cs typeface="Times New Roman"/>
              </a:rPr>
              <a:t>ca</a:t>
            </a:r>
            <a:r>
              <a:rPr sz="1800" spc="0" dirty="0" smtClean="0">
                <a:latin typeface="Times New Roman"/>
                <a:cs typeface="Times New Roman"/>
              </a:rPr>
              <a:t>se</a:t>
            </a:r>
            <a:r>
              <a:rPr sz="1800" spc="10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ma</a:t>
            </a:r>
            <a:r>
              <a:rPr sz="1800" spc="0" dirty="0" smtClean="0">
                <a:latin typeface="Times New Roman"/>
                <a:cs typeface="Times New Roman"/>
              </a:rPr>
              <a:t>k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nd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d</a:t>
            </a:r>
            <a:r>
              <a:rPr sz="1800" spc="-5" dirty="0" smtClean="0">
                <a:latin typeface="Times New Roman"/>
                <a:cs typeface="Times New Roman"/>
              </a:rPr>
              <a:t>ela</a:t>
            </a:r>
            <a:r>
              <a:rPr sz="1800" spc="0" dirty="0" smtClean="0">
                <a:latin typeface="Times New Roman"/>
                <a:cs typeface="Times New Roman"/>
              </a:rPr>
              <a:t>y un</a:t>
            </a:r>
            <a:r>
              <a:rPr sz="1800" spc="-5" dirty="0" smtClean="0">
                <a:latin typeface="Times New Roman"/>
                <a:cs typeface="Times New Roman"/>
              </a:rPr>
              <a:t>it</a:t>
            </a:r>
            <a:r>
              <a:rPr sz="1800" spc="0" dirty="0" smtClean="0">
                <a:latin typeface="Times New Roman"/>
                <a:cs typeface="Times New Roman"/>
              </a:rPr>
              <a:t>,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c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-5" dirty="0" smtClean="0">
                <a:latin typeface="Times New Roman"/>
                <a:cs typeface="Times New Roman"/>
              </a:rPr>
              <a:t>eate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 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n</a:t>
            </a:r>
            <a:r>
              <a:rPr sz="1800" spc="-5" dirty="0" smtClean="0">
                <a:latin typeface="Times New Roman"/>
                <a:cs typeface="Times New Roman"/>
              </a:rPr>
              <a:t>al</a:t>
            </a:r>
            <a:r>
              <a:rPr sz="1800" spc="0" dirty="0" smtClean="0">
                <a:latin typeface="Times New Roman"/>
                <a:cs typeface="Times New Roman"/>
              </a:rPr>
              <a:t>og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gn</a:t>
            </a:r>
            <a:r>
              <a:rPr sz="1800" spc="-5" dirty="0" smtClean="0">
                <a:latin typeface="Times New Roman"/>
                <a:cs typeface="Times New Roman"/>
              </a:rPr>
              <a:t>al</a:t>
            </a:r>
            <a:r>
              <a:rPr sz="1800" spc="0" dirty="0" smtClean="0"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Font typeface="Times New Roman"/>
              <a:buChar char="–"/>
              <a:tabLst>
                <a:tab pos="755015" algn="l"/>
              </a:tabLst>
            </a:pPr>
            <a:r>
              <a:rPr sz="1800" dirty="0" smtClean="0">
                <a:latin typeface="Times New Roman"/>
                <a:cs typeface="Times New Roman"/>
              </a:rPr>
              <a:t>A </a:t>
            </a:r>
            <a:r>
              <a:rPr sz="1800" spc="-5" dirty="0" smtClean="0">
                <a:latin typeface="Times New Roman"/>
                <a:cs typeface="Times New Roman"/>
              </a:rPr>
              <a:t>l</a:t>
            </a:r>
            <a:r>
              <a:rPr sz="1800" spc="0" dirty="0" smtClean="0">
                <a:latin typeface="Times New Roman"/>
                <a:cs typeface="Times New Roman"/>
              </a:rPr>
              <a:t>ow-p</a:t>
            </a:r>
            <a:r>
              <a:rPr sz="1800" spc="-5" dirty="0" smtClean="0">
                <a:latin typeface="Times New Roman"/>
                <a:cs typeface="Times New Roman"/>
              </a:rPr>
              <a:t>a</a:t>
            </a:r>
            <a:r>
              <a:rPr sz="1800" spc="0" dirty="0" smtClean="0">
                <a:latin typeface="Times New Roman"/>
                <a:cs typeface="Times New Roman"/>
              </a:rPr>
              <a:t>ss</a:t>
            </a:r>
            <a:r>
              <a:rPr sz="1800" spc="-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f</a:t>
            </a:r>
            <a:r>
              <a:rPr sz="1800" spc="-5" dirty="0" smtClean="0">
                <a:latin typeface="Times New Roman"/>
                <a:cs typeface="Times New Roman"/>
              </a:rPr>
              <a:t>ilte</a:t>
            </a:r>
            <a:r>
              <a:rPr sz="1800" spc="0" dirty="0" smtClean="0">
                <a:latin typeface="Times New Roman"/>
                <a:cs typeface="Times New Roman"/>
              </a:rPr>
              <a:t>r</a:t>
            </a:r>
            <a:r>
              <a:rPr sz="1800" spc="10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s us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d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o s</a:t>
            </a:r>
            <a:r>
              <a:rPr sz="1800" spc="-5" dirty="0" smtClean="0">
                <a:latin typeface="Times New Roman"/>
                <a:cs typeface="Times New Roman"/>
              </a:rPr>
              <a:t>m</a:t>
            </a:r>
            <a:r>
              <a:rPr sz="1800" spc="0" dirty="0" smtClean="0">
                <a:latin typeface="Times New Roman"/>
                <a:cs typeface="Times New Roman"/>
              </a:rPr>
              <a:t>oo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</a:t>
            </a:r>
            <a:r>
              <a:rPr sz="1800" spc="-5" dirty="0" smtClean="0">
                <a:latin typeface="Times New Roman"/>
                <a:cs typeface="Times New Roman"/>
              </a:rPr>
              <a:t>e</a:t>
            </a:r>
            <a:r>
              <a:rPr sz="1800" spc="0" dirty="0" smtClean="0">
                <a:latin typeface="Times New Roman"/>
                <a:cs typeface="Times New Roman"/>
              </a:rPr>
              <a:t>n</a:t>
            </a:r>
            <a:r>
              <a:rPr sz="1800" spc="5" dirty="0" smtClean="0">
                <a:latin typeface="Times New Roman"/>
                <a:cs typeface="Times New Roman"/>
              </a:rPr>
              <a:t> </a:t>
            </a:r>
            <a:r>
              <a:rPr sz="1800" spc="-5" dirty="0" smtClean="0">
                <a:latin typeface="Times New Roman"/>
                <a:cs typeface="Times New Roman"/>
              </a:rPr>
              <a:t>t</a:t>
            </a:r>
            <a:r>
              <a:rPr sz="1800" spc="0" dirty="0" smtClean="0">
                <a:latin typeface="Times New Roman"/>
                <a:cs typeface="Times New Roman"/>
              </a:rPr>
              <a:t>he</a:t>
            </a:r>
            <a:r>
              <a:rPr sz="1800" spc="-5" dirty="0" smtClean="0">
                <a:latin typeface="Times New Roman"/>
                <a:cs typeface="Times New Roman"/>
              </a:rPr>
              <a:t> </a:t>
            </a:r>
            <a:r>
              <a:rPr sz="1800" spc="0" dirty="0" smtClean="0">
                <a:latin typeface="Times New Roman"/>
                <a:cs typeface="Times New Roman"/>
              </a:rPr>
              <a:t>s</a:t>
            </a:r>
            <a:r>
              <a:rPr sz="1800" spc="-5" dirty="0" smtClean="0">
                <a:latin typeface="Times New Roman"/>
                <a:cs typeface="Times New Roman"/>
              </a:rPr>
              <a:t>i</a:t>
            </a:r>
            <a:r>
              <a:rPr sz="1800" spc="0" dirty="0" smtClean="0">
                <a:latin typeface="Times New Roman"/>
                <a:cs typeface="Times New Roman"/>
              </a:rPr>
              <a:t>gn</a:t>
            </a:r>
            <a:r>
              <a:rPr sz="1800" spc="-5" dirty="0" smtClean="0">
                <a:latin typeface="Times New Roman"/>
                <a:cs typeface="Times New Roman"/>
              </a:rPr>
              <a:t>al</a:t>
            </a:r>
            <a:r>
              <a:rPr sz="1800" spc="0" dirty="0" smtClean="0"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667000"/>
            <a:ext cx="7315199" cy="289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1600" y="280732"/>
            <a:ext cx="5638800" cy="4298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TR</a:t>
            </a:r>
            <a:r>
              <a:rPr sz="3200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</a:t>
            </a:r>
            <a:r>
              <a:rPr sz="32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3200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SMIS</a:t>
            </a:r>
            <a:r>
              <a:rPr sz="3200" spc="-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r>
              <a:rPr sz="32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IO</a:t>
            </a:r>
            <a:r>
              <a:rPr sz="3200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</a:t>
            </a:r>
            <a:r>
              <a:rPr sz="32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sz="3200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MOD</a:t>
            </a:r>
            <a:r>
              <a:rPr sz="3200" spc="-1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E</a:t>
            </a:r>
            <a:r>
              <a:rPr sz="3200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S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415034"/>
            <a:ext cx="8380730" cy="110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-5" dirty="0" smtClean="0">
                <a:latin typeface="Verdana"/>
                <a:cs typeface="Verdana"/>
              </a:rPr>
              <a:t>p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ima</a:t>
            </a:r>
            <a:r>
              <a:rPr sz="2400" spc="0" dirty="0" smtClean="0">
                <a:latin typeface="Verdana"/>
                <a:cs typeface="Verdana"/>
              </a:rPr>
              <a:t>ry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nce</a:t>
            </a:r>
            <a:r>
              <a:rPr sz="2400" spc="0" dirty="0" smtClean="0">
                <a:latin typeface="Verdana"/>
                <a:cs typeface="Verdana"/>
              </a:rPr>
              <a:t>rn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whe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-5" dirty="0" smtClean="0">
                <a:latin typeface="Verdana"/>
                <a:cs typeface="Verdana"/>
              </a:rPr>
              <a:t> a</a:t>
            </a:r>
            <a:r>
              <a:rPr sz="2400" spc="0" dirty="0" smtClean="0">
                <a:latin typeface="Verdana"/>
                <a:cs typeface="Verdana"/>
              </a:rPr>
              <a:t>re</a:t>
            </a:r>
            <a:r>
              <a:rPr sz="2400" spc="-5" dirty="0" smtClean="0">
                <a:latin typeface="Verdana"/>
                <a:cs typeface="Verdana"/>
              </a:rPr>
              <a:t> 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mmu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-5" dirty="0" smtClean="0">
                <a:latin typeface="Verdana"/>
                <a:cs typeface="Verdana"/>
              </a:rPr>
              <a:t>ica</a:t>
            </a:r>
            <a:r>
              <a:rPr sz="2400" spc="5" dirty="0" smtClean="0">
                <a:latin typeface="Verdana"/>
                <a:cs typeface="Verdana"/>
              </a:rPr>
              <a:t>t</a:t>
            </a:r>
            <a:r>
              <a:rPr sz="2400" spc="0" dirty="0" smtClean="0">
                <a:latin typeface="Verdana"/>
                <a:cs typeface="Verdana"/>
              </a:rPr>
              <a:t>ing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he da</a:t>
            </a:r>
            <a:r>
              <a:rPr sz="2400" spc="0" dirty="0" smtClean="0">
                <a:latin typeface="Verdana"/>
                <a:cs typeface="Verdana"/>
              </a:rPr>
              <a:t>ta 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tr</a:t>
            </a:r>
            <a:r>
              <a:rPr sz="2400" spc="-5" dirty="0" smtClean="0">
                <a:latin typeface="Verdana"/>
                <a:cs typeface="Verdana"/>
              </a:rPr>
              <a:t>eam</a:t>
            </a:r>
            <a:r>
              <a:rPr sz="2400" spc="0" dirty="0" smtClean="0">
                <a:latin typeface="Verdana"/>
                <a:cs typeface="Verdana"/>
              </a:rPr>
              <a:t>.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D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-5" dirty="0" smtClean="0">
                <a:latin typeface="Verdana"/>
                <a:cs typeface="Verdana"/>
              </a:rPr>
              <a:t> sen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1</a:t>
            </a:r>
            <a:r>
              <a:rPr sz="2400" spc="-5" dirty="0" smtClean="0">
                <a:latin typeface="Verdana"/>
                <a:cs typeface="Verdana"/>
              </a:rPr>
              <a:t> bi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t a t</a:t>
            </a:r>
            <a:r>
              <a:rPr sz="2400" spc="-5" dirty="0" smtClean="0">
                <a:latin typeface="Verdana"/>
                <a:cs typeface="Verdana"/>
              </a:rPr>
              <a:t>ime</a:t>
            </a:r>
            <a:r>
              <a:rPr sz="2400" spc="0" dirty="0" smtClean="0">
                <a:latin typeface="Verdana"/>
                <a:cs typeface="Verdana"/>
              </a:rPr>
              <a:t>;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or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d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-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s </a:t>
            </a:r>
            <a:r>
              <a:rPr sz="2400" spc="-5" dirty="0" smtClean="0">
                <a:latin typeface="Verdana"/>
                <a:cs typeface="Verdana"/>
              </a:rPr>
              <a:t>en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g</a:t>
            </a:r>
            <a:r>
              <a:rPr sz="2400" spc="0" dirty="0" smtClean="0">
                <a:latin typeface="Verdana"/>
                <a:cs typeface="Verdana"/>
              </a:rPr>
              <a:t>ro</a:t>
            </a:r>
            <a:r>
              <a:rPr sz="2400" spc="-5" dirty="0" smtClean="0">
                <a:latin typeface="Verdana"/>
                <a:cs typeface="Verdana"/>
              </a:rPr>
              <a:t>u</a:t>
            </a:r>
            <a:r>
              <a:rPr sz="2400" spc="0" dirty="0" smtClean="0">
                <a:latin typeface="Verdana"/>
                <a:cs typeface="Verdana"/>
              </a:rPr>
              <a:t>p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of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5812" y="2819400"/>
            <a:ext cx="7696187" cy="3047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76" rIns="0" bIns="0" rtlCol="0">
            <a:noAutofit/>
          </a:bodyPr>
          <a:lstStyle/>
          <a:p>
            <a:pPr marL="1108075">
              <a:lnSpc>
                <a:spcPct val="100000"/>
              </a:lnSpc>
            </a:pPr>
            <a:r>
              <a:rPr sz="2400" b="1" dirty="0" smtClean="0">
                <a:latin typeface="Verdana"/>
                <a:cs typeface="Verdana"/>
              </a:rPr>
              <a:t>TRANS</a:t>
            </a:r>
            <a:r>
              <a:rPr sz="2400" b="1" spc="-5" dirty="0" smtClean="0">
                <a:latin typeface="Verdana"/>
                <a:cs typeface="Verdana"/>
              </a:rPr>
              <a:t>MI</a:t>
            </a:r>
            <a:r>
              <a:rPr sz="2400" b="1" spc="0" dirty="0" smtClean="0">
                <a:latin typeface="Verdana"/>
                <a:cs typeface="Verdana"/>
              </a:rPr>
              <a:t>SS</a:t>
            </a:r>
            <a:r>
              <a:rPr sz="2400" b="1" spc="-5" dirty="0" smtClean="0">
                <a:latin typeface="Verdana"/>
                <a:cs typeface="Verdana"/>
              </a:rPr>
              <a:t>I</a:t>
            </a:r>
            <a:r>
              <a:rPr sz="2400" b="1" spc="0" dirty="0" smtClean="0">
                <a:latin typeface="Verdana"/>
                <a:cs typeface="Verdana"/>
              </a:rPr>
              <a:t>ON </a:t>
            </a:r>
            <a:r>
              <a:rPr sz="2400" b="1" spc="-5" dirty="0" smtClean="0">
                <a:latin typeface="Verdana"/>
                <a:cs typeface="Verdana"/>
              </a:rPr>
              <a:t>M</a:t>
            </a:r>
            <a:r>
              <a:rPr sz="2400" b="1" spc="0" dirty="0" smtClean="0">
                <a:latin typeface="Verdana"/>
                <a:cs typeface="Verdana"/>
              </a:rPr>
              <a:t>OD</a:t>
            </a:r>
            <a:r>
              <a:rPr sz="2400" b="1" spc="-5" dirty="0" smtClean="0">
                <a:latin typeface="Verdana"/>
                <a:cs typeface="Verdana"/>
              </a:rPr>
              <a:t>E</a:t>
            </a:r>
            <a:r>
              <a:rPr sz="2400" b="1" spc="0" dirty="0" smtClean="0">
                <a:latin typeface="Verdana"/>
                <a:cs typeface="Verdana"/>
              </a:rPr>
              <a:t>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927" y="1338326"/>
            <a:ext cx="7884159" cy="2333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08480">
              <a:lnSpc>
                <a:spcPct val="100000"/>
              </a:lnSpc>
            </a:pPr>
            <a:r>
              <a:rPr sz="2800" b="1" u="sng" spc="-5" dirty="0" smtClean="0">
                <a:latin typeface="Verdana"/>
                <a:cs typeface="Verdana"/>
              </a:rPr>
              <a:t>P</a:t>
            </a:r>
            <a:r>
              <a:rPr sz="2800" b="1" u="sng" spc="0" dirty="0" smtClean="0">
                <a:latin typeface="Verdana"/>
                <a:cs typeface="Verdana"/>
              </a:rPr>
              <a:t>arallel</a:t>
            </a:r>
            <a:r>
              <a:rPr sz="2800" b="1" u="sng" spc="15" dirty="0" smtClean="0">
                <a:latin typeface="Verdana"/>
                <a:cs typeface="Verdana"/>
              </a:rPr>
              <a:t> </a:t>
            </a:r>
            <a:r>
              <a:rPr sz="2800" b="1" u="sng" spc="-5" dirty="0" smtClean="0">
                <a:latin typeface="Verdana"/>
                <a:cs typeface="Verdana"/>
              </a:rPr>
              <a:t>T</a:t>
            </a:r>
            <a:r>
              <a:rPr sz="2800" b="1" u="sng" spc="0" dirty="0" smtClean="0">
                <a:latin typeface="Verdana"/>
                <a:cs typeface="Verdana"/>
              </a:rPr>
              <a:t>ransmission</a:t>
            </a:r>
            <a:endParaRPr sz="2800" u="sng" dirty="0">
              <a:latin typeface="Verdana"/>
              <a:cs typeface="Verdana"/>
            </a:endParaRPr>
          </a:p>
          <a:p>
            <a:pPr>
              <a:lnSpc>
                <a:spcPts val="550"/>
              </a:lnSpc>
              <a:spcBef>
                <a:spcPts val="29"/>
              </a:spcBef>
            </a:pPr>
            <a:endParaRPr sz="550" dirty="0"/>
          </a:p>
          <a:p>
            <a:pPr marL="355600" marR="1270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-5" dirty="0" smtClean="0">
                <a:latin typeface="Verdana"/>
                <a:cs typeface="Verdana"/>
              </a:rPr>
              <a:t>Th</a:t>
            </a:r>
            <a:r>
              <a:rPr sz="2400" spc="0" dirty="0" smtClean="0">
                <a:latin typeface="Verdana"/>
                <a:cs typeface="Verdana"/>
              </a:rPr>
              <a:t>e </a:t>
            </a:r>
            <a:r>
              <a:rPr sz="2400" spc="-5" dirty="0" smtClean="0">
                <a:latin typeface="Verdana"/>
                <a:cs typeface="Verdana"/>
              </a:rPr>
              <a:t>mechanis</a:t>
            </a:r>
            <a:r>
              <a:rPr sz="2400" spc="0" dirty="0" smtClean="0">
                <a:latin typeface="Verdana"/>
                <a:cs typeface="Verdana"/>
              </a:rPr>
              <a:t>m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for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pa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alle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tr</a:t>
            </a:r>
            <a:r>
              <a:rPr sz="2400" spc="-5" dirty="0" smtClean="0">
                <a:latin typeface="Verdana"/>
                <a:cs typeface="Verdana"/>
              </a:rPr>
              <a:t>ansmiss</a:t>
            </a:r>
            <a:r>
              <a:rPr sz="2400" spc="0" dirty="0" smtClean="0">
                <a:latin typeface="Verdana"/>
                <a:cs typeface="Verdana"/>
              </a:rPr>
              <a:t>i</a:t>
            </a:r>
            <a:r>
              <a:rPr sz="2400" spc="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a</a:t>
            </a:r>
            <a:r>
              <a:rPr sz="2400" spc="-5" dirty="0" smtClean="0">
                <a:latin typeface="Verdana"/>
                <a:cs typeface="Verdana"/>
              </a:rPr>
              <a:t> c</a:t>
            </a:r>
            <a:r>
              <a:rPr sz="2400" spc="0" dirty="0" smtClean="0">
                <a:latin typeface="Verdana"/>
                <a:cs typeface="Verdana"/>
              </a:rPr>
              <a:t>on </a:t>
            </a:r>
            <a:r>
              <a:rPr sz="2400" spc="-5" dirty="0" smtClean="0">
                <a:latin typeface="Verdana"/>
                <a:cs typeface="Verdana"/>
              </a:rPr>
              <a:t>cep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uall</a:t>
            </a:r>
            <a:r>
              <a:rPr sz="2400" spc="0" dirty="0" smtClean="0">
                <a:latin typeface="Verdana"/>
                <a:cs typeface="Verdana"/>
              </a:rPr>
              <a:t>y</a:t>
            </a:r>
            <a:r>
              <a:rPr sz="2400" spc="3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simpl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ne</a:t>
            </a:r>
            <a:r>
              <a:rPr sz="2400" spc="0" dirty="0" smtClean="0">
                <a:latin typeface="Verdana"/>
                <a:cs typeface="Verdana"/>
              </a:rPr>
              <a:t>: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U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e </a:t>
            </a:r>
            <a:r>
              <a:rPr sz="2400" i="1" spc="0" dirty="0" smtClean="0">
                <a:latin typeface="Verdana"/>
                <a:cs typeface="Verdana"/>
              </a:rPr>
              <a:t>n</a:t>
            </a:r>
            <a:r>
              <a:rPr sz="2400" i="1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wi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to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sen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i="1" spc="0" dirty="0" smtClean="0">
                <a:latin typeface="Verdana"/>
                <a:cs typeface="Verdana"/>
              </a:rPr>
              <a:t>n 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ts 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ime</a:t>
            </a:r>
            <a:r>
              <a:rPr sz="2400" spc="0" dirty="0" smtClean="0">
                <a:latin typeface="Verdana"/>
                <a:cs typeface="Verdana"/>
              </a:rPr>
              <a:t>.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Tha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wa</a:t>
            </a:r>
            <a:r>
              <a:rPr sz="2400" spc="0" dirty="0" smtClean="0">
                <a:latin typeface="Verdana"/>
                <a:cs typeface="Verdana"/>
              </a:rPr>
              <a:t>y </a:t>
            </a:r>
            <a:r>
              <a:rPr sz="2400" spc="-5" dirty="0" smtClean="0">
                <a:latin typeface="Verdana"/>
                <a:cs typeface="Verdana"/>
              </a:rPr>
              <a:t>eac</a:t>
            </a:r>
            <a:r>
              <a:rPr sz="2400" spc="0" dirty="0" smtClean="0">
                <a:latin typeface="Verdana"/>
                <a:cs typeface="Verdana"/>
              </a:rPr>
              <a:t>h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ha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ts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wi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e, an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al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i="1" spc="0" dirty="0" smtClean="0">
                <a:latin typeface="Verdana"/>
                <a:cs typeface="Verdana"/>
              </a:rPr>
              <a:t>n 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ts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of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g</a:t>
            </a:r>
            <a:r>
              <a:rPr sz="2400" spc="0" dirty="0" smtClean="0">
                <a:latin typeface="Verdana"/>
                <a:cs typeface="Verdana"/>
              </a:rPr>
              <a:t>ro</a:t>
            </a:r>
            <a:r>
              <a:rPr sz="2400" spc="-5" dirty="0" smtClean="0">
                <a:latin typeface="Verdana"/>
                <a:cs typeface="Verdana"/>
              </a:rPr>
              <a:t>u</a:t>
            </a:r>
            <a:r>
              <a:rPr sz="2400" spc="0" dirty="0" smtClean="0">
                <a:latin typeface="Verdana"/>
                <a:cs typeface="Verdana"/>
              </a:rPr>
              <a:t>p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ca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tr</a:t>
            </a:r>
            <a:r>
              <a:rPr sz="2400" spc="-5" dirty="0" smtClean="0">
                <a:latin typeface="Verdana"/>
                <a:cs typeface="Verdana"/>
              </a:rPr>
              <a:t>ansmi</a:t>
            </a:r>
            <a:r>
              <a:rPr sz="2400" spc="0" dirty="0" smtClean="0">
                <a:latin typeface="Verdana"/>
                <a:cs typeface="Verdana"/>
              </a:rPr>
              <a:t>tt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fr om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de</a:t>
            </a:r>
            <a:r>
              <a:rPr sz="2400" spc="0" dirty="0" smtClean="0">
                <a:latin typeface="Verdana"/>
                <a:cs typeface="Verdana"/>
              </a:rPr>
              <a:t>v</a:t>
            </a:r>
            <a:r>
              <a:rPr sz="2400" spc="-5" dirty="0" smtClean="0">
                <a:latin typeface="Verdana"/>
                <a:cs typeface="Verdana"/>
              </a:rPr>
              <a:t>ic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to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ot</a:t>
            </a:r>
            <a:r>
              <a:rPr sz="2400" spc="-5" dirty="0" smtClean="0">
                <a:latin typeface="Verdana"/>
                <a:cs typeface="Verdana"/>
              </a:rPr>
              <a:t>he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999" y="3733800"/>
            <a:ext cx="7924799" cy="2314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7939" y="307752"/>
            <a:ext cx="4084320" cy="3702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latin typeface="Verdana"/>
                <a:cs typeface="Verdana"/>
              </a:rPr>
              <a:t>TRANS</a:t>
            </a:r>
            <a:r>
              <a:rPr sz="2400" b="1" spc="-5" dirty="0" smtClean="0">
                <a:latin typeface="Verdana"/>
                <a:cs typeface="Verdana"/>
              </a:rPr>
              <a:t>MI</a:t>
            </a:r>
            <a:r>
              <a:rPr sz="2400" b="1" spc="0" dirty="0" smtClean="0">
                <a:latin typeface="Verdana"/>
                <a:cs typeface="Verdana"/>
              </a:rPr>
              <a:t>SS</a:t>
            </a:r>
            <a:r>
              <a:rPr sz="2400" b="1" spc="-5" dirty="0" smtClean="0">
                <a:latin typeface="Verdana"/>
                <a:cs typeface="Verdana"/>
              </a:rPr>
              <a:t>I</a:t>
            </a:r>
            <a:r>
              <a:rPr sz="2400" b="1" spc="0" dirty="0" smtClean="0">
                <a:latin typeface="Verdana"/>
                <a:cs typeface="Verdana"/>
              </a:rPr>
              <a:t>ON </a:t>
            </a:r>
            <a:r>
              <a:rPr sz="2400" b="1" spc="-5" dirty="0" smtClean="0">
                <a:latin typeface="Verdana"/>
                <a:cs typeface="Verdana"/>
              </a:rPr>
              <a:t>M</a:t>
            </a:r>
            <a:r>
              <a:rPr sz="2400" b="1" spc="0" dirty="0" smtClean="0">
                <a:latin typeface="Verdana"/>
                <a:cs typeface="Verdana"/>
              </a:rPr>
              <a:t>OD</a:t>
            </a:r>
            <a:r>
              <a:rPr sz="2400" b="1" spc="-5" dirty="0" smtClean="0">
                <a:latin typeface="Verdana"/>
                <a:cs typeface="Verdana"/>
              </a:rPr>
              <a:t>E</a:t>
            </a:r>
            <a:r>
              <a:rPr sz="2400" b="1" spc="0" dirty="0" smtClean="0">
                <a:latin typeface="Verdana"/>
                <a:cs typeface="Verdana"/>
              </a:rPr>
              <a:t>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2827" y="1338326"/>
            <a:ext cx="7534909" cy="2321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498600">
              <a:lnSpc>
                <a:spcPct val="100000"/>
              </a:lnSpc>
            </a:pPr>
            <a:r>
              <a:rPr sz="2800" b="1" u="sng" dirty="0" smtClean="0">
                <a:latin typeface="Verdana"/>
                <a:cs typeface="Verdana"/>
              </a:rPr>
              <a:t>Serial</a:t>
            </a:r>
            <a:r>
              <a:rPr sz="2800" b="1" u="sng" spc="10" dirty="0" smtClean="0">
                <a:latin typeface="Verdana"/>
                <a:cs typeface="Verdana"/>
              </a:rPr>
              <a:t> </a:t>
            </a:r>
            <a:r>
              <a:rPr sz="2800" b="1" u="sng" spc="-5" dirty="0" smtClean="0">
                <a:latin typeface="Verdana"/>
                <a:cs typeface="Verdana"/>
              </a:rPr>
              <a:t>T</a:t>
            </a:r>
            <a:r>
              <a:rPr sz="2800" b="1" u="sng" spc="0" dirty="0" smtClean="0">
                <a:latin typeface="Verdana"/>
                <a:cs typeface="Verdana"/>
              </a:rPr>
              <a:t>ransmission</a:t>
            </a:r>
            <a:endParaRPr sz="2800" u="sng" dirty="0">
              <a:latin typeface="Verdana"/>
              <a:cs typeface="Verdana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63"/>
              </a:spcBef>
            </a:pPr>
            <a:endParaRPr sz="1300" dirty="0"/>
          </a:p>
          <a:p>
            <a:pPr marL="12700" marR="12700" algn="just">
              <a:lnSpc>
                <a:spcPct val="100000"/>
              </a:lnSpc>
            </a:pPr>
            <a:r>
              <a:rPr sz="2400" dirty="0" smtClean="0">
                <a:latin typeface="Verdana"/>
                <a:cs typeface="Verdana"/>
              </a:rPr>
              <a:t>In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ia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tr</a:t>
            </a:r>
            <a:r>
              <a:rPr sz="2400" spc="-5" dirty="0" smtClean="0">
                <a:latin typeface="Verdana"/>
                <a:cs typeface="Verdana"/>
              </a:rPr>
              <a:t>ansmis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3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fo</a:t>
            </a:r>
            <a:r>
              <a:rPr sz="2400" spc="-5" dirty="0" smtClean="0">
                <a:latin typeface="Verdana"/>
                <a:cs typeface="Verdana"/>
              </a:rPr>
              <a:t>ll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ot</a:t>
            </a:r>
            <a:r>
              <a:rPr sz="2400" spc="-5" dirty="0" smtClean="0">
                <a:latin typeface="Verdana"/>
                <a:cs typeface="Verdana"/>
              </a:rPr>
              <a:t>he</a:t>
            </a:r>
            <a:r>
              <a:rPr sz="2400" spc="0" dirty="0" smtClean="0">
                <a:latin typeface="Verdana"/>
                <a:cs typeface="Verdana"/>
              </a:rPr>
              <a:t>r,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o 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-5" dirty="0" smtClean="0">
                <a:latin typeface="Verdana"/>
                <a:cs typeface="Verdana"/>
              </a:rPr>
              <a:t> nee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nl</a:t>
            </a:r>
            <a:r>
              <a:rPr sz="2400" spc="0" dirty="0" smtClean="0">
                <a:latin typeface="Verdana"/>
                <a:cs typeface="Verdana"/>
              </a:rPr>
              <a:t>y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n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mmu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-5" dirty="0" smtClean="0">
                <a:latin typeface="Verdana"/>
                <a:cs typeface="Verdana"/>
              </a:rPr>
              <a:t>ica</a:t>
            </a:r>
            <a:r>
              <a:rPr sz="2400" spc="5" dirty="0" smtClean="0">
                <a:latin typeface="Verdana"/>
                <a:cs typeface="Verdana"/>
              </a:rPr>
              <a:t>t</a:t>
            </a:r>
            <a:r>
              <a:rPr sz="2400" spc="0" dirty="0" smtClean="0">
                <a:latin typeface="Verdana"/>
                <a:cs typeface="Verdana"/>
              </a:rPr>
              <a:t>i</a:t>
            </a:r>
            <a:r>
              <a:rPr sz="2400" spc="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channe</a:t>
            </a:r>
            <a:r>
              <a:rPr sz="2400" spc="0" dirty="0" smtClean="0">
                <a:latin typeface="Verdana"/>
                <a:cs typeface="Verdana"/>
              </a:rPr>
              <a:t>l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her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ha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i="1" spc="0" dirty="0" smtClean="0">
                <a:latin typeface="Verdana"/>
                <a:cs typeface="Verdana"/>
              </a:rPr>
              <a:t>n</a:t>
            </a:r>
            <a:r>
              <a:rPr sz="2400" i="1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to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tr</a:t>
            </a:r>
            <a:r>
              <a:rPr sz="2400" spc="-5" dirty="0" smtClean="0">
                <a:latin typeface="Verdana"/>
                <a:cs typeface="Verdana"/>
              </a:rPr>
              <a:t>ansmi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da</a:t>
            </a:r>
            <a:r>
              <a:rPr sz="2400" spc="0" dirty="0" smtClean="0">
                <a:latin typeface="Verdana"/>
                <a:cs typeface="Verdana"/>
              </a:rPr>
              <a:t>ta </a:t>
            </a:r>
            <a:r>
              <a:rPr sz="2400" spc="-5" dirty="0" smtClean="0">
                <a:latin typeface="Verdana"/>
                <a:cs typeface="Verdana"/>
              </a:rPr>
              <a:t>be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wee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c</a:t>
            </a:r>
            <a:r>
              <a:rPr sz="2400" spc="0" dirty="0" smtClean="0">
                <a:latin typeface="Verdana"/>
                <a:cs typeface="Verdana"/>
              </a:rPr>
              <a:t>o</a:t>
            </a:r>
            <a:r>
              <a:rPr sz="2400" spc="-5" dirty="0" smtClean="0">
                <a:latin typeface="Verdana"/>
                <a:cs typeface="Verdana"/>
              </a:rPr>
              <a:t>mmu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-5" dirty="0" smtClean="0">
                <a:latin typeface="Verdana"/>
                <a:cs typeface="Verdana"/>
              </a:rPr>
              <a:t>ica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in</a:t>
            </a:r>
            <a:r>
              <a:rPr sz="2400" spc="0" dirty="0" smtClean="0">
                <a:latin typeface="Verdana"/>
                <a:cs typeface="Verdana"/>
              </a:rPr>
              <a:t>g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de</a:t>
            </a:r>
            <a:r>
              <a:rPr sz="2400" spc="0" dirty="0" smtClean="0">
                <a:latin typeface="Verdana"/>
                <a:cs typeface="Verdana"/>
              </a:rPr>
              <a:t>v</a:t>
            </a:r>
            <a:r>
              <a:rPr sz="2400" spc="-5" dirty="0" smtClean="0">
                <a:latin typeface="Verdana"/>
                <a:cs typeface="Verdana"/>
              </a:rPr>
              <a:t>ices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000" y="3886200"/>
            <a:ext cx="7924799" cy="213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78510">
              <a:lnSpc>
                <a:spcPct val="100000"/>
              </a:lnSpc>
            </a:pPr>
            <a:r>
              <a:rPr sz="3200" b="1" u="sng" spc="-25" dirty="0" smtClean="0">
                <a:latin typeface="Verdana"/>
                <a:cs typeface="Verdana"/>
              </a:rPr>
              <a:t>S</a:t>
            </a:r>
            <a:r>
              <a:rPr sz="3200" b="1" u="sng" spc="-20" dirty="0" smtClean="0">
                <a:latin typeface="Verdana"/>
                <a:cs typeface="Verdana"/>
              </a:rPr>
              <a:t>erial</a:t>
            </a:r>
            <a:r>
              <a:rPr sz="3200" b="1" u="sng" spc="5" dirty="0" smtClean="0">
                <a:latin typeface="Verdana"/>
                <a:cs typeface="Verdana"/>
              </a:rPr>
              <a:t> </a:t>
            </a:r>
            <a:r>
              <a:rPr sz="3200" b="1" u="sng" spc="-30" dirty="0" smtClean="0">
                <a:latin typeface="Verdana"/>
                <a:cs typeface="Verdana"/>
              </a:rPr>
              <a:t>T</a:t>
            </a:r>
            <a:r>
              <a:rPr sz="3200" b="1" u="sng" spc="-20" dirty="0" smtClean="0">
                <a:latin typeface="Verdana"/>
                <a:cs typeface="Verdana"/>
              </a:rPr>
              <a:t>ran</a:t>
            </a:r>
            <a:r>
              <a:rPr sz="3200" b="1" u="sng" spc="-30" dirty="0" smtClean="0">
                <a:latin typeface="Verdana"/>
                <a:cs typeface="Verdana"/>
              </a:rPr>
              <a:t>sm</a:t>
            </a:r>
            <a:r>
              <a:rPr sz="3200" b="1" u="sng" spc="-20" dirty="0" smtClean="0">
                <a:latin typeface="Verdana"/>
                <a:cs typeface="Verdana"/>
              </a:rPr>
              <a:t>is</a:t>
            </a:r>
            <a:r>
              <a:rPr sz="3200" b="1" u="sng" spc="-15" dirty="0" smtClean="0">
                <a:latin typeface="Verdana"/>
                <a:cs typeface="Verdana"/>
              </a:rPr>
              <a:t>si</a:t>
            </a:r>
            <a:r>
              <a:rPr sz="3200" b="1" u="sng" spc="-25" dirty="0" smtClean="0">
                <a:latin typeface="Verdana"/>
                <a:cs typeface="Verdana"/>
              </a:rPr>
              <a:t>on</a:t>
            </a:r>
            <a:endParaRPr sz="3200" u="sng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59255">
              <a:lnSpc>
                <a:spcPct val="100000"/>
              </a:lnSpc>
            </a:pPr>
            <a:r>
              <a:rPr sz="2400" b="1" i="1" dirty="0" smtClean="0">
                <a:latin typeface="Verdana"/>
                <a:cs typeface="Verdana"/>
              </a:rPr>
              <a:t>S</a:t>
            </a:r>
            <a:r>
              <a:rPr sz="2400" b="1" i="1" spc="-5" dirty="0" smtClean="0">
                <a:latin typeface="Verdana"/>
                <a:cs typeface="Verdana"/>
              </a:rPr>
              <a:t>y</a:t>
            </a:r>
            <a:r>
              <a:rPr sz="2400" b="1" i="1" spc="0" dirty="0" smtClean="0">
                <a:latin typeface="Verdana"/>
                <a:cs typeface="Verdana"/>
              </a:rPr>
              <a:t>n</a:t>
            </a:r>
            <a:r>
              <a:rPr sz="2400" b="1" i="1" spc="-5" dirty="0" smtClean="0">
                <a:latin typeface="Verdana"/>
                <a:cs typeface="Verdana"/>
              </a:rPr>
              <a:t>c</a:t>
            </a:r>
            <a:r>
              <a:rPr sz="2400" b="1" i="1" spc="0" dirty="0" smtClean="0">
                <a:latin typeface="Verdana"/>
                <a:cs typeface="Verdana"/>
              </a:rPr>
              <a:t>hr</a:t>
            </a:r>
            <a:r>
              <a:rPr sz="2400" b="1" i="1" spc="-5" dirty="0" smtClean="0">
                <a:latin typeface="Verdana"/>
                <a:cs typeface="Verdana"/>
              </a:rPr>
              <a:t>o</a:t>
            </a:r>
            <a:r>
              <a:rPr sz="2400" b="1" i="1" spc="0" dirty="0" smtClean="0">
                <a:latin typeface="Verdana"/>
                <a:cs typeface="Verdana"/>
              </a:rPr>
              <a:t>n</a:t>
            </a:r>
            <a:r>
              <a:rPr sz="2400" b="1" i="1" spc="-5" dirty="0" smtClean="0">
                <a:latin typeface="Verdana"/>
                <a:cs typeface="Verdana"/>
              </a:rPr>
              <a:t>o</a:t>
            </a:r>
            <a:r>
              <a:rPr sz="2400" b="1" i="1" spc="0" dirty="0" smtClean="0">
                <a:latin typeface="Verdana"/>
                <a:cs typeface="Verdana"/>
              </a:rPr>
              <a:t>us</a:t>
            </a:r>
            <a:r>
              <a:rPr sz="2400" b="1" i="1" spc="20" dirty="0" smtClean="0">
                <a:latin typeface="Verdana"/>
                <a:cs typeface="Verdana"/>
              </a:rPr>
              <a:t> </a:t>
            </a:r>
            <a:r>
              <a:rPr sz="2400" b="1" i="1" spc="0" dirty="0" smtClean="0">
                <a:latin typeface="Verdana"/>
                <a:cs typeface="Verdana"/>
              </a:rPr>
              <a:t>Tr</a:t>
            </a:r>
            <a:r>
              <a:rPr sz="2400" b="1" i="1" spc="-5" dirty="0" smtClean="0">
                <a:latin typeface="Verdana"/>
                <a:cs typeface="Verdana"/>
              </a:rPr>
              <a:t>a</a:t>
            </a:r>
            <a:r>
              <a:rPr sz="2400" b="1" i="1" spc="0" dirty="0" smtClean="0">
                <a:latin typeface="Verdana"/>
                <a:cs typeface="Verdana"/>
              </a:rPr>
              <a:t>n</a:t>
            </a:r>
            <a:r>
              <a:rPr sz="2400" b="1" i="1" spc="-5" dirty="0" smtClean="0">
                <a:latin typeface="Verdana"/>
                <a:cs typeface="Verdana"/>
              </a:rPr>
              <a:t>sm</a:t>
            </a:r>
            <a:r>
              <a:rPr sz="2400" b="1" i="1" spc="0" dirty="0" smtClean="0">
                <a:latin typeface="Verdana"/>
                <a:cs typeface="Verdana"/>
              </a:rPr>
              <a:t>i</a:t>
            </a:r>
            <a:r>
              <a:rPr sz="2400" b="1" i="1" spc="-5" dirty="0" smtClean="0">
                <a:latin typeface="Verdana"/>
                <a:cs typeface="Verdana"/>
              </a:rPr>
              <a:t>ss</a:t>
            </a:r>
            <a:r>
              <a:rPr sz="2400" b="1" i="1" spc="0" dirty="0" smtClean="0">
                <a:latin typeface="Verdana"/>
                <a:cs typeface="Verdana"/>
              </a:rPr>
              <a:t>i</a:t>
            </a:r>
            <a:r>
              <a:rPr sz="2400" b="1" i="1" spc="-5" dirty="0" smtClean="0">
                <a:latin typeface="Verdana"/>
                <a:cs typeface="Verdana"/>
              </a:rPr>
              <a:t>o</a:t>
            </a:r>
            <a:r>
              <a:rPr sz="2400" b="1" i="1" spc="0" dirty="0" smtClean="0">
                <a:latin typeface="Verdana"/>
                <a:cs typeface="Verdana"/>
              </a:rPr>
              <a:t>n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ts val="650"/>
              </a:lnSpc>
              <a:spcBef>
                <a:spcPts val="17"/>
              </a:spcBef>
            </a:pPr>
            <a:endParaRPr sz="650" dirty="0"/>
          </a:p>
          <a:p>
            <a:pPr marL="355600" marR="12700" indent="-343535">
              <a:lnSpc>
                <a:spcPct val="100000"/>
              </a:lnSpc>
            </a:pPr>
            <a:r>
              <a:rPr sz="2400" b="1" dirty="0" smtClean="0">
                <a:latin typeface="Verdana"/>
                <a:cs typeface="Verdana"/>
              </a:rPr>
              <a:t>In</a:t>
            </a:r>
            <a:r>
              <a:rPr sz="2400" b="1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sy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-5" dirty="0" smtClean="0">
                <a:latin typeface="Verdana"/>
                <a:cs typeface="Verdana"/>
              </a:rPr>
              <a:t>c</a:t>
            </a:r>
            <a:r>
              <a:rPr sz="2400" spc="0" dirty="0" smtClean="0">
                <a:latin typeface="Verdana"/>
                <a:cs typeface="Verdana"/>
              </a:rPr>
              <a:t>h</a:t>
            </a:r>
            <a:r>
              <a:rPr sz="2400" spc="-5" dirty="0" smtClean="0">
                <a:latin typeface="Verdana"/>
                <a:cs typeface="Verdana"/>
              </a:rPr>
              <a:t>ro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-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us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ra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-5" dirty="0" smtClean="0">
                <a:latin typeface="Verdana"/>
                <a:cs typeface="Verdana"/>
              </a:rPr>
              <a:t>sm</a:t>
            </a:r>
            <a:r>
              <a:rPr sz="2400" spc="-10" dirty="0" smtClean="0">
                <a:latin typeface="Verdana"/>
                <a:cs typeface="Verdana"/>
              </a:rPr>
              <a:t>i</a:t>
            </a:r>
            <a:r>
              <a:rPr sz="2400" spc="-5" dirty="0" smtClean="0">
                <a:latin typeface="Verdana"/>
                <a:cs typeface="Verdana"/>
              </a:rPr>
              <a:t>ss</a:t>
            </a:r>
            <a:r>
              <a:rPr sz="2400" spc="-10" dirty="0" smtClean="0">
                <a:latin typeface="Verdana"/>
                <a:cs typeface="Verdana"/>
              </a:rPr>
              <a:t>i</a:t>
            </a:r>
            <a:r>
              <a:rPr sz="2400" spc="-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n,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we</a:t>
            </a:r>
            <a:r>
              <a:rPr sz="2400" spc="-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se</a:t>
            </a:r>
            <a:r>
              <a:rPr sz="2400" spc="0" dirty="0" smtClean="0">
                <a:latin typeface="Verdana"/>
                <a:cs typeface="Verdana"/>
              </a:rPr>
              <a:t>nd b</a:t>
            </a:r>
            <a:r>
              <a:rPr sz="2400" spc="-10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ts </a:t>
            </a:r>
            <a:r>
              <a:rPr sz="2400" spc="-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ne</a:t>
            </a:r>
            <a:r>
              <a:rPr sz="2400" spc="-5" dirty="0" smtClean="0">
                <a:latin typeface="Verdana"/>
                <a:cs typeface="Verdana"/>
              </a:rPr>
              <a:t> af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n</a:t>
            </a:r>
            <a:r>
              <a:rPr sz="2400" spc="-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th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r w</a:t>
            </a:r>
            <a:r>
              <a:rPr sz="2400" spc="-10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th</a:t>
            </a:r>
            <a:r>
              <a:rPr sz="2400" spc="-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ut</a:t>
            </a:r>
            <a:r>
              <a:rPr sz="2400" spc="-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ar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op </a:t>
            </a:r>
            <a:r>
              <a:rPr sz="2400" spc="0" dirty="0" smtClean="0">
                <a:latin typeface="Verdana"/>
                <a:cs typeface="Verdana"/>
              </a:rPr>
              <a:t>b</a:t>
            </a:r>
            <a:r>
              <a:rPr sz="2400" spc="-10" dirty="0" smtClean="0">
                <a:latin typeface="Verdana"/>
                <a:cs typeface="Verdana"/>
              </a:rPr>
              <a:t>i</a:t>
            </a:r>
            <a:r>
              <a:rPr sz="2400" spc="0" dirty="0" smtClean="0">
                <a:latin typeface="Verdana"/>
                <a:cs typeface="Verdana"/>
              </a:rPr>
              <a:t>ts </a:t>
            </a:r>
            <a:r>
              <a:rPr sz="2400" spc="-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r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g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p</a:t>
            </a:r>
            <a:r>
              <a:rPr sz="2400" spc="-5" dirty="0" smtClean="0">
                <a:latin typeface="Verdana"/>
                <a:cs typeface="Verdana"/>
              </a:rPr>
              <a:t>s.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" y="3581400"/>
            <a:ext cx="7772399" cy="2662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19175">
              <a:lnSpc>
                <a:spcPct val="100000"/>
              </a:lnSpc>
            </a:pPr>
            <a:r>
              <a:rPr sz="2800" b="1" u="sng" dirty="0" smtClean="0">
                <a:latin typeface="Verdana"/>
                <a:cs typeface="Verdana"/>
              </a:rPr>
              <a:t>Serial</a:t>
            </a:r>
            <a:r>
              <a:rPr sz="2800" b="1" u="sng" spc="10" dirty="0" smtClean="0">
                <a:latin typeface="Verdana"/>
                <a:cs typeface="Verdana"/>
              </a:rPr>
              <a:t> </a:t>
            </a:r>
            <a:r>
              <a:rPr sz="2800" b="1" u="sng" spc="-5" dirty="0" smtClean="0">
                <a:latin typeface="Verdana"/>
                <a:cs typeface="Verdana"/>
              </a:rPr>
              <a:t>T</a:t>
            </a:r>
            <a:r>
              <a:rPr sz="2800" b="1" u="sng" spc="0" dirty="0" smtClean="0">
                <a:latin typeface="Verdana"/>
                <a:cs typeface="Verdana"/>
              </a:rPr>
              <a:t>ransmission</a:t>
            </a:r>
            <a:endParaRPr sz="2800" u="sng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2891" y="1338834"/>
            <a:ext cx="7820025" cy="19069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89535" algn="ctr">
              <a:lnSpc>
                <a:spcPct val="100000"/>
              </a:lnSpc>
            </a:pPr>
            <a:r>
              <a:rPr sz="2400" b="1" i="1" dirty="0" smtClean="0">
                <a:latin typeface="Verdana"/>
                <a:cs typeface="Verdana"/>
              </a:rPr>
              <a:t>AS</a:t>
            </a:r>
            <a:r>
              <a:rPr sz="2400" b="1" i="1" spc="-5" dirty="0" smtClean="0">
                <a:latin typeface="Verdana"/>
                <a:cs typeface="Verdana"/>
              </a:rPr>
              <a:t>y</a:t>
            </a:r>
            <a:r>
              <a:rPr sz="2400" b="1" i="1" spc="0" dirty="0" smtClean="0">
                <a:latin typeface="Verdana"/>
                <a:cs typeface="Verdana"/>
              </a:rPr>
              <a:t>n</a:t>
            </a:r>
            <a:r>
              <a:rPr sz="2400" b="1" i="1" spc="-5" dirty="0" smtClean="0">
                <a:latin typeface="Verdana"/>
                <a:cs typeface="Verdana"/>
              </a:rPr>
              <a:t>c</a:t>
            </a:r>
            <a:r>
              <a:rPr sz="2400" b="1" i="1" spc="0" dirty="0" smtClean="0">
                <a:latin typeface="Verdana"/>
                <a:cs typeface="Verdana"/>
              </a:rPr>
              <a:t>hr</a:t>
            </a:r>
            <a:r>
              <a:rPr sz="2400" b="1" i="1" spc="-5" dirty="0" smtClean="0">
                <a:latin typeface="Verdana"/>
                <a:cs typeface="Verdana"/>
              </a:rPr>
              <a:t>o</a:t>
            </a:r>
            <a:r>
              <a:rPr sz="2400" b="1" i="1" spc="0" dirty="0" smtClean="0">
                <a:latin typeface="Verdana"/>
                <a:cs typeface="Verdana"/>
              </a:rPr>
              <a:t>n</a:t>
            </a:r>
            <a:r>
              <a:rPr sz="2400" b="1" i="1" spc="-5" dirty="0" smtClean="0">
                <a:latin typeface="Verdana"/>
                <a:cs typeface="Verdana"/>
              </a:rPr>
              <a:t>o</a:t>
            </a:r>
            <a:r>
              <a:rPr sz="2400" b="1" i="1" spc="0" dirty="0" smtClean="0">
                <a:latin typeface="Verdana"/>
                <a:cs typeface="Verdana"/>
              </a:rPr>
              <a:t>us</a:t>
            </a:r>
            <a:r>
              <a:rPr sz="2400" b="1" i="1" spc="20" dirty="0" smtClean="0">
                <a:latin typeface="Verdana"/>
                <a:cs typeface="Verdana"/>
              </a:rPr>
              <a:t> </a:t>
            </a:r>
            <a:r>
              <a:rPr sz="2400" b="1" i="1" spc="0" dirty="0" smtClean="0">
                <a:latin typeface="Verdana"/>
                <a:cs typeface="Verdana"/>
              </a:rPr>
              <a:t>Tr</a:t>
            </a:r>
            <a:r>
              <a:rPr sz="2400" b="1" i="1" spc="-5" dirty="0" smtClean="0">
                <a:latin typeface="Verdana"/>
                <a:cs typeface="Verdana"/>
              </a:rPr>
              <a:t>a</a:t>
            </a:r>
            <a:r>
              <a:rPr sz="2400" b="1" i="1" spc="0" dirty="0" smtClean="0">
                <a:latin typeface="Verdana"/>
                <a:cs typeface="Verdana"/>
              </a:rPr>
              <a:t>n</a:t>
            </a:r>
            <a:r>
              <a:rPr sz="2400" b="1" i="1" spc="-5" dirty="0" smtClean="0">
                <a:latin typeface="Verdana"/>
                <a:cs typeface="Verdana"/>
              </a:rPr>
              <a:t>sm</a:t>
            </a:r>
            <a:r>
              <a:rPr sz="2400" b="1" i="1" spc="0" dirty="0" smtClean="0">
                <a:latin typeface="Verdana"/>
                <a:cs typeface="Verdana"/>
              </a:rPr>
              <a:t>i</a:t>
            </a:r>
            <a:r>
              <a:rPr sz="2400" b="1" i="1" spc="-5" dirty="0" smtClean="0">
                <a:latin typeface="Verdana"/>
                <a:cs typeface="Verdana"/>
              </a:rPr>
              <a:t>ss</a:t>
            </a:r>
            <a:r>
              <a:rPr sz="2400" b="1" i="1" spc="0" dirty="0" smtClean="0">
                <a:latin typeface="Verdana"/>
                <a:cs typeface="Verdana"/>
              </a:rPr>
              <a:t>i</a:t>
            </a:r>
            <a:r>
              <a:rPr sz="2400" b="1" i="1" spc="-5" dirty="0" smtClean="0">
                <a:latin typeface="Verdana"/>
                <a:cs typeface="Verdana"/>
              </a:rPr>
              <a:t>on</a:t>
            </a:r>
            <a:endParaRPr sz="2400">
              <a:latin typeface="Verdana"/>
              <a:cs typeface="Verdana"/>
            </a:endParaRPr>
          </a:p>
          <a:p>
            <a:pPr>
              <a:lnSpc>
                <a:spcPts val="550"/>
              </a:lnSpc>
              <a:spcBef>
                <a:spcPts val="25"/>
              </a:spcBef>
            </a:pPr>
            <a:endParaRPr sz="550"/>
          </a:p>
          <a:p>
            <a:pPr marR="87630" algn="ctr">
              <a:lnSpc>
                <a:spcPct val="100000"/>
              </a:lnSpc>
            </a:pPr>
            <a:r>
              <a:rPr sz="2400" dirty="0" smtClean="0">
                <a:latin typeface="Verdana"/>
                <a:cs typeface="Verdana"/>
              </a:rPr>
              <a:t>In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as</a:t>
            </a:r>
            <a:r>
              <a:rPr sz="2400" spc="0" dirty="0" smtClean="0">
                <a:latin typeface="Verdana"/>
                <a:cs typeface="Verdana"/>
              </a:rPr>
              <a:t>y</a:t>
            </a:r>
            <a:r>
              <a:rPr sz="2400" spc="-5" dirty="0" smtClean="0">
                <a:latin typeface="Verdana"/>
                <a:cs typeface="Verdana"/>
              </a:rPr>
              <a:t>nch</a:t>
            </a:r>
            <a:r>
              <a:rPr sz="2400" spc="0" dirty="0" smtClean="0">
                <a:latin typeface="Verdana"/>
                <a:cs typeface="Verdana"/>
              </a:rPr>
              <a:t>ro</a:t>
            </a:r>
            <a:r>
              <a:rPr sz="2400" spc="-5" dirty="0" smtClean="0">
                <a:latin typeface="Verdana"/>
                <a:cs typeface="Verdana"/>
              </a:rPr>
              <a:t>n</a:t>
            </a:r>
            <a:r>
              <a:rPr sz="2400" spc="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us</a:t>
            </a:r>
            <a:r>
              <a:rPr sz="2400" spc="2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tr</a:t>
            </a:r>
            <a:r>
              <a:rPr sz="2400" spc="-5" dirty="0" smtClean="0">
                <a:latin typeface="Verdana"/>
                <a:cs typeface="Verdana"/>
              </a:rPr>
              <a:t>ansmis</a:t>
            </a:r>
            <a:r>
              <a:rPr sz="2400" spc="0" dirty="0" smtClean="0">
                <a:latin typeface="Verdana"/>
                <a:cs typeface="Verdana"/>
              </a:rPr>
              <a:t>s</a:t>
            </a:r>
            <a:r>
              <a:rPr sz="2400" spc="-5" dirty="0" smtClean="0">
                <a:latin typeface="Verdana"/>
                <a:cs typeface="Verdana"/>
              </a:rPr>
              <a:t>i</a:t>
            </a:r>
            <a:r>
              <a:rPr sz="2400" spc="5" dirty="0" smtClean="0">
                <a:latin typeface="Verdana"/>
                <a:cs typeface="Verdana"/>
              </a:rPr>
              <a:t>o</a:t>
            </a:r>
            <a:r>
              <a:rPr sz="2400" spc="0" dirty="0" smtClean="0">
                <a:latin typeface="Verdana"/>
                <a:cs typeface="Verdana"/>
              </a:rPr>
              <a:t>n,</a:t>
            </a:r>
            <a:r>
              <a:rPr sz="2400" spc="3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w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-5" dirty="0" smtClean="0">
                <a:latin typeface="Verdana"/>
                <a:cs typeface="Verdana"/>
              </a:rPr>
              <a:t> sen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1 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a</a:t>
            </a:r>
            <a:r>
              <a:rPr sz="2400" spc="0" dirty="0" smtClean="0">
                <a:latin typeface="Verdana"/>
                <a:cs typeface="Verdana"/>
              </a:rPr>
              <a:t>rt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endParaRPr sz="2400">
              <a:latin typeface="Verdana"/>
              <a:cs typeface="Verdana"/>
            </a:endParaRPr>
          </a:p>
          <a:p>
            <a:pPr marL="254000" algn="ctr">
              <a:lnSpc>
                <a:spcPct val="100000"/>
              </a:lnSpc>
            </a:pPr>
            <a:r>
              <a:rPr sz="2400" dirty="0" smtClean="0">
                <a:latin typeface="Verdana"/>
                <a:cs typeface="Verdana"/>
              </a:rPr>
              <a:t>(</a:t>
            </a:r>
            <a:r>
              <a:rPr sz="2400" spc="-5" dirty="0" smtClean="0">
                <a:latin typeface="Verdana"/>
                <a:cs typeface="Verdana"/>
              </a:rPr>
              <a:t>0</a:t>
            </a:r>
            <a:r>
              <a:rPr sz="2400" spc="0" dirty="0" smtClean="0">
                <a:latin typeface="Verdana"/>
                <a:cs typeface="Verdana"/>
              </a:rPr>
              <a:t>)</a:t>
            </a:r>
            <a:r>
              <a:rPr sz="2400" spc="-5" dirty="0" smtClean="0">
                <a:latin typeface="Verdana"/>
                <a:cs typeface="Verdana"/>
              </a:rPr>
              <a:t> a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begin</a:t>
            </a:r>
            <a:r>
              <a:rPr sz="2400" spc="0" dirty="0" smtClean="0">
                <a:latin typeface="Verdana"/>
                <a:cs typeface="Verdana"/>
              </a:rPr>
              <a:t>ning</a:t>
            </a:r>
            <a:r>
              <a:rPr sz="2400" spc="3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an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1</a:t>
            </a:r>
            <a:r>
              <a:rPr sz="2400" spc="-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or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m</a:t>
            </a:r>
            <a:r>
              <a:rPr sz="2400" spc="0" dirty="0" smtClean="0">
                <a:latin typeface="Verdana"/>
                <a:cs typeface="Verdana"/>
              </a:rPr>
              <a:t>ore</a:t>
            </a:r>
            <a:endParaRPr sz="2400">
              <a:latin typeface="Verdana"/>
              <a:cs typeface="Verdana"/>
            </a:endParaRPr>
          </a:p>
          <a:p>
            <a:pPr marL="265430" marR="12700" algn="ctr">
              <a:lnSpc>
                <a:spcPct val="100000"/>
              </a:lnSpc>
            </a:pP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top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bi</a:t>
            </a:r>
            <a:r>
              <a:rPr sz="2400" spc="0" dirty="0" smtClean="0">
                <a:latin typeface="Verdana"/>
                <a:cs typeface="Verdana"/>
              </a:rPr>
              <a:t>ts</a:t>
            </a:r>
            <a:r>
              <a:rPr sz="2400" spc="2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(I</a:t>
            </a:r>
            <a:r>
              <a:rPr sz="2400" spc="-5" dirty="0" smtClean="0">
                <a:latin typeface="Verdana"/>
                <a:cs typeface="Verdana"/>
              </a:rPr>
              <a:t>s</a:t>
            </a:r>
            <a:r>
              <a:rPr sz="2400" spc="0" dirty="0" smtClean="0">
                <a:latin typeface="Verdana"/>
                <a:cs typeface="Verdana"/>
              </a:rPr>
              <a:t>)</a:t>
            </a:r>
            <a:r>
              <a:rPr sz="2400" spc="-5" dirty="0" smtClean="0">
                <a:latin typeface="Verdana"/>
                <a:cs typeface="Verdana"/>
              </a:rPr>
              <a:t> a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h</a:t>
            </a:r>
            <a:r>
              <a:rPr sz="2400" spc="0" dirty="0" smtClean="0">
                <a:latin typeface="Verdana"/>
                <a:cs typeface="Verdana"/>
              </a:rPr>
              <a:t>e </a:t>
            </a:r>
            <a:r>
              <a:rPr sz="2400" spc="-5" dirty="0" smtClean="0">
                <a:latin typeface="Verdana"/>
                <a:cs typeface="Verdana"/>
              </a:rPr>
              <a:t>en</a:t>
            </a:r>
            <a:r>
              <a:rPr sz="2400" spc="0" dirty="0" smtClean="0">
                <a:latin typeface="Verdana"/>
                <a:cs typeface="Verdana"/>
              </a:rPr>
              <a:t>d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Verdana"/>
                <a:cs typeface="Verdana"/>
              </a:rPr>
              <a:t>of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eac</a:t>
            </a:r>
            <a:r>
              <a:rPr sz="2400" spc="0" dirty="0" smtClean="0">
                <a:latin typeface="Verdana"/>
                <a:cs typeface="Verdana"/>
              </a:rPr>
              <a:t>h</a:t>
            </a:r>
            <a:r>
              <a:rPr sz="2400" spc="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</a:t>
            </a:r>
            <a:r>
              <a:rPr sz="2400" spc="0" dirty="0" smtClean="0">
                <a:latin typeface="Verdana"/>
                <a:cs typeface="Verdana"/>
              </a:rPr>
              <a:t>yt</a:t>
            </a:r>
            <a:r>
              <a:rPr sz="2400" spc="-5" dirty="0" smtClean="0">
                <a:latin typeface="Verdana"/>
                <a:cs typeface="Verdana"/>
              </a:rPr>
              <a:t>e</a:t>
            </a:r>
            <a:r>
              <a:rPr sz="2400" spc="0" dirty="0" smtClean="0">
                <a:latin typeface="Verdana"/>
                <a:cs typeface="Verdana"/>
              </a:rPr>
              <a:t>.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The</a:t>
            </a:r>
            <a:r>
              <a:rPr sz="2400" spc="0" dirty="0" smtClean="0">
                <a:latin typeface="Verdana"/>
                <a:cs typeface="Verdana"/>
              </a:rPr>
              <a:t>re</a:t>
            </a:r>
            <a:r>
              <a:rPr sz="2400" spc="-5" dirty="0" smtClean="0">
                <a:latin typeface="Verdana"/>
                <a:cs typeface="Verdana"/>
              </a:rPr>
              <a:t> may b</a:t>
            </a:r>
            <a:r>
              <a:rPr sz="2400" spc="0" dirty="0" smtClean="0">
                <a:latin typeface="Verdana"/>
                <a:cs typeface="Verdana"/>
              </a:rPr>
              <a:t>e a</a:t>
            </a:r>
            <a:r>
              <a:rPr sz="2400" spc="-5" dirty="0" smtClean="0">
                <a:latin typeface="Verdana"/>
                <a:cs typeface="Verdana"/>
              </a:rPr>
              <a:t> ga</a:t>
            </a:r>
            <a:r>
              <a:rPr sz="2400" spc="0" dirty="0" smtClean="0">
                <a:latin typeface="Verdana"/>
                <a:cs typeface="Verdana"/>
              </a:rPr>
              <a:t>p</a:t>
            </a:r>
            <a:r>
              <a:rPr sz="2400" spc="15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be</a:t>
            </a:r>
            <a:r>
              <a:rPr sz="2400" spc="0" dirty="0" smtClean="0">
                <a:latin typeface="Verdana"/>
                <a:cs typeface="Verdana"/>
              </a:rPr>
              <a:t>t</a:t>
            </a:r>
            <a:r>
              <a:rPr sz="2400" spc="-5" dirty="0" smtClean="0">
                <a:latin typeface="Verdana"/>
                <a:cs typeface="Verdana"/>
              </a:rPr>
              <a:t>wee</a:t>
            </a:r>
            <a:r>
              <a:rPr sz="2400" spc="0" dirty="0" smtClean="0">
                <a:latin typeface="Verdana"/>
                <a:cs typeface="Verdana"/>
              </a:rPr>
              <a:t>n </a:t>
            </a:r>
            <a:r>
              <a:rPr sz="2400" spc="-5" dirty="0" smtClean="0">
                <a:latin typeface="Verdana"/>
                <a:cs typeface="Verdana"/>
              </a:rPr>
              <a:t>eac</a:t>
            </a:r>
            <a:r>
              <a:rPr sz="2400" spc="0" dirty="0" smtClean="0">
                <a:latin typeface="Verdana"/>
                <a:cs typeface="Verdana"/>
              </a:rPr>
              <a:t>h</a:t>
            </a:r>
            <a:r>
              <a:rPr sz="2400" spc="10" dirty="0" smtClean="0">
                <a:latin typeface="Verdana"/>
                <a:cs typeface="Verdana"/>
              </a:rPr>
              <a:t> </a:t>
            </a:r>
            <a:r>
              <a:rPr sz="2400" spc="-5" dirty="0" smtClean="0">
                <a:latin typeface="Verdana"/>
                <a:cs typeface="Verdana"/>
              </a:rPr>
              <a:t>b</a:t>
            </a:r>
            <a:r>
              <a:rPr sz="2400" spc="0" dirty="0" smtClean="0">
                <a:latin typeface="Verdana"/>
                <a:cs typeface="Verdana"/>
              </a:rPr>
              <a:t>yt</a:t>
            </a:r>
            <a:r>
              <a:rPr sz="2400" spc="-5" dirty="0" smtClean="0">
                <a:latin typeface="Verdana"/>
                <a:cs typeface="Verdana"/>
              </a:rPr>
              <a:t>e.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4900" y="3505200"/>
            <a:ext cx="6934199" cy="2523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8331" y="283900"/>
            <a:ext cx="5657850" cy="4298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Digital-t</a:t>
            </a:r>
            <a:r>
              <a:rPr sz="28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-digital</a:t>
            </a:r>
            <a:r>
              <a:rPr sz="2800" b="1" spc="2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r>
              <a:rPr sz="28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sz="28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sion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1649" y="1246172"/>
            <a:ext cx="7879715" cy="4857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ts val="3825"/>
              </a:lnSpc>
              <a:buClr>
                <a:srgbClr val="003399"/>
              </a:buClr>
              <a:buSzPct val="64062"/>
              <a:buFont typeface="Wingdings"/>
              <a:buChar char=""/>
              <a:tabLst>
                <a:tab pos="354965" algn="l"/>
              </a:tabLst>
            </a:pPr>
            <a:r>
              <a:rPr sz="3200" spc="-25" dirty="0" smtClean="0">
                <a:latin typeface="Times New Roman"/>
                <a:cs typeface="Times New Roman"/>
              </a:rPr>
              <a:t>How</a:t>
            </a:r>
            <a:r>
              <a:rPr sz="3200" spc="5" dirty="0" smtClean="0">
                <a:latin typeface="Times New Roman"/>
                <a:cs typeface="Times New Roman"/>
              </a:rPr>
              <a:t> </a:t>
            </a:r>
            <a:r>
              <a:rPr sz="3200" spc="-15" dirty="0" smtClean="0">
                <a:latin typeface="Times New Roman"/>
                <a:cs typeface="Times New Roman"/>
              </a:rPr>
              <a:t>t</a:t>
            </a:r>
            <a:r>
              <a:rPr sz="3200" spc="-20" dirty="0" smtClean="0">
                <a:latin typeface="Times New Roman"/>
                <a:cs typeface="Times New Roman"/>
              </a:rPr>
              <a:t>o r</a:t>
            </a:r>
            <a:r>
              <a:rPr sz="3200" spc="-15" dirty="0" smtClean="0">
                <a:latin typeface="Times New Roman"/>
                <a:cs typeface="Times New Roman"/>
              </a:rPr>
              <a:t>ep</a:t>
            </a:r>
            <a:r>
              <a:rPr sz="3200" spc="-20" dirty="0" smtClean="0">
                <a:latin typeface="Times New Roman"/>
                <a:cs typeface="Times New Roman"/>
              </a:rPr>
              <a:t>r</a:t>
            </a:r>
            <a:r>
              <a:rPr sz="3200" spc="-15" dirty="0" smtClean="0">
                <a:latin typeface="Times New Roman"/>
                <a:cs typeface="Times New Roman"/>
              </a:rPr>
              <a:t>e</a:t>
            </a:r>
            <a:r>
              <a:rPr sz="3200" spc="-20" dirty="0" smtClean="0">
                <a:latin typeface="Times New Roman"/>
                <a:cs typeface="Times New Roman"/>
              </a:rPr>
              <a:t>s</a:t>
            </a:r>
            <a:r>
              <a:rPr sz="3200" spc="-15" dirty="0" smtClean="0">
                <a:latin typeface="Times New Roman"/>
                <a:cs typeface="Times New Roman"/>
              </a:rPr>
              <a:t>ents</a:t>
            </a:r>
            <a:r>
              <a:rPr sz="3200" spc="20" dirty="0" smtClean="0">
                <a:latin typeface="Times New Roman"/>
                <a:cs typeface="Times New Roman"/>
              </a:rPr>
              <a:t> </a:t>
            </a:r>
            <a:r>
              <a:rPr sz="3200" spc="-20" dirty="0" smtClean="0">
                <a:latin typeface="Times New Roman"/>
                <a:cs typeface="Times New Roman"/>
              </a:rPr>
              <a:t>d</a:t>
            </a:r>
            <a:r>
              <a:rPr sz="3200" spc="-15" dirty="0" smtClean="0">
                <a:latin typeface="Times New Roman"/>
                <a:cs typeface="Times New Roman"/>
              </a:rPr>
              <a:t>i</a:t>
            </a:r>
            <a:r>
              <a:rPr sz="3200" spc="-20" dirty="0" smtClean="0">
                <a:latin typeface="Times New Roman"/>
                <a:cs typeface="Times New Roman"/>
              </a:rPr>
              <a:t>g</a:t>
            </a:r>
            <a:r>
              <a:rPr sz="3200" spc="-15" dirty="0" smtClean="0">
                <a:latin typeface="Times New Roman"/>
                <a:cs typeface="Times New Roman"/>
              </a:rPr>
              <a:t>ital</a:t>
            </a:r>
            <a:r>
              <a:rPr sz="3200" spc="-5" dirty="0" smtClean="0">
                <a:latin typeface="Times New Roman"/>
                <a:cs typeface="Times New Roman"/>
              </a:rPr>
              <a:t> </a:t>
            </a:r>
            <a:r>
              <a:rPr sz="3200" spc="-15" dirty="0" smtClean="0">
                <a:latin typeface="Times New Roman"/>
                <a:cs typeface="Times New Roman"/>
              </a:rPr>
              <a:t>data </a:t>
            </a:r>
            <a:r>
              <a:rPr sz="3200" spc="-20" dirty="0" smtClean="0">
                <a:latin typeface="Times New Roman"/>
                <a:cs typeface="Times New Roman"/>
              </a:rPr>
              <a:t>by us</a:t>
            </a:r>
            <a:r>
              <a:rPr sz="3200" spc="-15" dirty="0" smtClean="0">
                <a:latin typeface="Times New Roman"/>
                <a:cs typeface="Times New Roman"/>
              </a:rPr>
              <a:t>i</a:t>
            </a:r>
            <a:r>
              <a:rPr sz="3200" spc="-20" dirty="0" smtClean="0">
                <a:latin typeface="Times New Roman"/>
                <a:cs typeface="Times New Roman"/>
              </a:rPr>
              <a:t>ng</a:t>
            </a:r>
            <a:r>
              <a:rPr sz="3200" spc="5" dirty="0" smtClean="0">
                <a:latin typeface="Times New Roman"/>
                <a:cs typeface="Times New Roman"/>
              </a:rPr>
              <a:t> </a:t>
            </a:r>
            <a:r>
              <a:rPr sz="3200" spc="-20" dirty="0" smtClean="0">
                <a:latin typeface="Times New Roman"/>
                <a:cs typeface="Times New Roman"/>
              </a:rPr>
              <a:t>d</a:t>
            </a:r>
            <a:r>
              <a:rPr sz="3200" spc="-15" dirty="0" smtClean="0">
                <a:latin typeface="Times New Roman"/>
                <a:cs typeface="Times New Roman"/>
              </a:rPr>
              <a:t>i</a:t>
            </a:r>
            <a:r>
              <a:rPr sz="3200" spc="-20" dirty="0" smtClean="0">
                <a:latin typeface="Times New Roman"/>
                <a:cs typeface="Times New Roman"/>
              </a:rPr>
              <a:t>g</a:t>
            </a:r>
            <a:r>
              <a:rPr sz="3200" spc="-15" dirty="0" smtClean="0">
                <a:latin typeface="Times New Roman"/>
                <a:cs typeface="Times New Roman"/>
              </a:rPr>
              <a:t>ital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1649" y="1733953"/>
            <a:ext cx="6908165" cy="3044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>
              <a:lnSpc>
                <a:spcPct val="100000"/>
              </a:lnSpc>
            </a:pPr>
            <a:r>
              <a:rPr sz="3200" spc="-20" dirty="0" smtClean="0">
                <a:latin typeface="Times New Roman"/>
                <a:cs typeface="Times New Roman"/>
              </a:rPr>
              <a:t>s</a:t>
            </a:r>
            <a:r>
              <a:rPr sz="3200" spc="-15" dirty="0" smtClean="0">
                <a:latin typeface="Times New Roman"/>
                <a:cs typeface="Times New Roman"/>
              </a:rPr>
              <a:t>i</a:t>
            </a:r>
            <a:r>
              <a:rPr sz="3200" spc="-20" dirty="0" smtClean="0">
                <a:latin typeface="Times New Roman"/>
                <a:cs typeface="Times New Roman"/>
              </a:rPr>
              <a:t>gna</a:t>
            </a:r>
            <a:r>
              <a:rPr sz="3200" spc="-15" dirty="0" smtClean="0">
                <a:latin typeface="Times New Roman"/>
                <a:cs typeface="Times New Roman"/>
              </a:rPr>
              <a:t>l</a:t>
            </a:r>
            <a:r>
              <a:rPr sz="3200" spc="-20" dirty="0" smtClean="0">
                <a:latin typeface="Times New Roman"/>
                <a:cs typeface="Times New Roman"/>
              </a:rPr>
              <a:t>s</a:t>
            </a:r>
            <a:r>
              <a:rPr sz="3200" spc="-10" dirty="0" smtClean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ts val="750"/>
              </a:lnSpc>
              <a:spcBef>
                <a:spcPts val="17"/>
              </a:spcBef>
            </a:pPr>
            <a:endParaRPr sz="750"/>
          </a:p>
          <a:p>
            <a:pPr marL="355600" indent="-342900">
              <a:lnSpc>
                <a:spcPct val="100000"/>
              </a:lnSpc>
              <a:buClr>
                <a:srgbClr val="003399"/>
              </a:buClr>
              <a:buSzPct val="64062"/>
              <a:buFont typeface="Wingdings"/>
              <a:buChar char=""/>
              <a:tabLst>
                <a:tab pos="354965" algn="l"/>
              </a:tabLst>
            </a:pPr>
            <a:r>
              <a:rPr sz="3200" spc="-20" dirty="0" smtClean="0">
                <a:latin typeface="Times New Roman"/>
                <a:cs typeface="Times New Roman"/>
              </a:rPr>
              <a:t>Thr</a:t>
            </a:r>
            <a:r>
              <a:rPr sz="3200" spc="-15" dirty="0" smtClean="0">
                <a:latin typeface="Times New Roman"/>
                <a:cs typeface="Times New Roman"/>
              </a:rPr>
              <a:t>ee</a:t>
            </a:r>
            <a:r>
              <a:rPr sz="3200" spc="-5" dirty="0" smtClean="0">
                <a:latin typeface="Times New Roman"/>
                <a:cs typeface="Times New Roman"/>
              </a:rPr>
              <a:t> </a:t>
            </a:r>
            <a:r>
              <a:rPr sz="3200" spc="-15" dirty="0" smtClean="0">
                <a:latin typeface="Times New Roman"/>
                <a:cs typeface="Times New Roman"/>
              </a:rPr>
              <a:t>techniques</a:t>
            </a:r>
            <a:r>
              <a:rPr sz="3200" spc="5" dirty="0" smtClean="0">
                <a:latin typeface="Times New Roman"/>
                <a:cs typeface="Times New Roman"/>
              </a:rPr>
              <a:t> </a:t>
            </a:r>
            <a:r>
              <a:rPr sz="3200" spc="-20" dirty="0" smtClean="0">
                <a:latin typeface="Times New Roman"/>
                <a:cs typeface="Times New Roman"/>
              </a:rPr>
              <a:t>us</a:t>
            </a:r>
            <a:r>
              <a:rPr sz="3200" spc="-15" dirty="0" smtClean="0">
                <a:latin typeface="Times New Roman"/>
                <a:cs typeface="Times New Roman"/>
              </a:rPr>
              <a:t>ed</a:t>
            </a:r>
            <a:r>
              <a:rPr sz="3200" spc="5" dirty="0" smtClean="0">
                <a:latin typeface="Times New Roman"/>
                <a:cs typeface="Times New Roman"/>
              </a:rPr>
              <a:t> </a:t>
            </a:r>
            <a:r>
              <a:rPr sz="3200" spc="-15" dirty="0" smtClean="0">
                <a:latin typeface="Times New Roman"/>
                <a:cs typeface="Times New Roman"/>
              </a:rPr>
              <a:t>i</a:t>
            </a:r>
            <a:r>
              <a:rPr sz="3200" spc="-20" dirty="0" smtClean="0">
                <a:latin typeface="Times New Roman"/>
                <a:cs typeface="Times New Roman"/>
              </a:rPr>
              <a:t>n </a:t>
            </a:r>
            <a:r>
              <a:rPr sz="3200" spc="-15" dirty="0" smtClean="0">
                <a:latin typeface="Times New Roman"/>
                <a:cs typeface="Times New Roman"/>
              </a:rPr>
              <a:t>the</a:t>
            </a:r>
            <a:r>
              <a:rPr sz="3200" spc="5" dirty="0" smtClean="0">
                <a:latin typeface="Times New Roman"/>
                <a:cs typeface="Times New Roman"/>
              </a:rPr>
              <a:t> </a:t>
            </a:r>
            <a:r>
              <a:rPr sz="3200" spc="-20" dirty="0" smtClean="0">
                <a:latin typeface="Times New Roman"/>
                <a:cs typeface="Times New Roman"/>
              </a:rPr>
              <a:t>convers</a:t>
            </a:r>
            <a:r>
              <a:rPr sz="3200" spc="-15" dirty="0" smtClean="0">
                <a:latin typeface="Times New Roman"/>
                <a:cs typeface="Times New Roman"/>
              </a:rPr>
              <a:t>i</a:t>
            </a:r>
            <a:r>
              <a:rPr sz="3200" spc="-20" dirty="0" smtClean="0">
                <a:latin typeface="Times New Roman"/>
                <a:cs typeface="Times New Roman"/>
              </a:rPr>
              <a:t>on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ts val="800"/>
              </a:lnSpc>
              <a:spcBef>
                <a:spcPts val="48"/>
              </a:spcBef>
            </a:pPr>
            <a:endParaRPr sz="800"/>
          </a:p>
          <a:p>
            <a:pPr marL="356870">
              <a:lnSpc>
                <a:spcPct val="100000"/>
              </a:lnSpc>
            </a:pPr>
            <a:r>
              <a:rPr sz="2150" dirty="0" smtClean="0">
                <a:solidFill>
                  <a:srgbClr val="FF9933"/>
                </a:solidFill>
                <a:latin typeface="Wingdings"/>
                <a:cs typeface="Wingdings"/>
              </a:rPr>
              <a:t></a:t>
            </a:r>
            <a:r>
              <a:rPr sz="2150" spc="100" dirty="0" smtClean="0">
                <a:solidFill>
                  <a:srgbClr val="FF9933"/>
                </a:solidFill>
                <a:latin typeface="Times New Roman"/>
                <a:cs typeface="Times New Roman"/>
              </a:rPr>
              <a:t> </a:t>
            </a:r>
            <a:r>
              <a:rPr sz="3600" spc="0" dirty="0" smtClean="0">
                <a:latin typeface="Times New Roman"/>
                <a:cs typeface="Times New Roman"/>
              </a:rPr>
              <a:t>Line</a:t>
            </a:r>
            <a:r>
              <a:rPr sz="3600" spc="-5" dirty="0" smtClean="0">
                <a:latin typeface="Times New Roman"/>
                <a:cs typeface="Times New Roman"/>
              </a:rPr>
              <a:t> c</a:t>
            </a:r>
            <a:r>
              <a:rPr sz="3600" spc="0" dirty="0" smtClean="0">
                <a:latin typeface="Times New Roman"/>
                <a:cs typeface="Times New Roman"/>
              </a:rPr>
              <a:t>oding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ts val="850"/>
              </a:lnSpc>
              <a:spcBef>
                <a:spcPts val="14"/>
              </a:spcBef>
            </a:pPr>
            <a:endParaRPr sz="850"/>
          </a:p>
          <a:p>
            <a:pPr marL="356870">
              <a:lnSpc>
                <a:spcPct val="100000"/>
              </a:lnSpc>
            </a:pPr>
            <a:r>
              <a:rPr sz="2150" dirty="0" smtClean="0">
                <a:solidFill>
                  <a:srgbClr val="FF9933"/>
                </a:solidFill>
                <a:latin typeface="Wingdings"/>
                <a:cs typeface="Wingdings"/>
              </a:rPr>
              <a:t></a:t>
            </a:r>
            <a:r>
              <a:rPr sz="2150" spc="100" dirty="0" smtClean="0">
                <a:solidFill>
                  <a:srgbClr val="FF9933"/>
                </a:solidFill>
                <a:latin typeface="Times New Roman"/>
                <a:cs typeface="Times New Roman"/>
              </a:rPr>
              <a:t> </a:t>
            </a:r>
            <a:r>
              <a:rPr sz="3600" spc="0" dirty="0" smtClean="0">
                <a:latin typeface="Times New Roman"/>
                <a:cs typeface="Times New Roman"/>
              </a:rPr>
              <a:t>Blo</a:t>
            </a:r>
            <a:r>
              <a:rPr sz="3600" spc="-5" dirty="0" smtClean="0">
                <a:latin typeface="Times New Roman"/>
                <a:cs typeface="Times New Roman"/>
              </a:rPr>
              <a:t>c</a:t>
            </a:r>
            <a:r>
              <a:rPr sz="3600" spc="0" dirty="0" smtClean="0">
                <a:latin typeface="Times New Roman"/>
                <a:cs typeface="Times New Roman"/>
              </a:rPr>
              <a:t>k </a:t>
            </a:r>
            <a:r>
              <a:rPr sz="3600" spc="-5" dirty="0" smtClean="0">
                <a:latin typeface="Times New Roman"/>
                <a:cs typeface="Times New Roman"/>
              </a:rPr>
              <a:t>c</a:t>
            </a:r>
            <a:r>
              <a:rPr sz="3600" spc="0" dirty="0" smtClean="0">
                <a:latin typeface="Times New Roman"/>
                <a:cs typeface="Times New Roman"/>
              </a:rPr>
              <a:t>oding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ts val="850"/>
              </a:lnSpc>
              <a:spcBef>
                <a:spcPts val="13"/>
              </a:spcBef>
            </a:pPr>
            <a:endParaRPr sz="850"/>
          </a:p>
          <a:p>
            <a:pPr marL="356870">
              <a:lnSpc>
                <a:spcPts val="4305"/>
              </a:lnSpc>
            </a:pPr>
            <a:r>
              <a:rPr sz="2150" dirty="0" smtClean="0">
                <a:solidFill>
                  <a:srgbClr val="FF9933"/>
                </a:solidFill>
                <a:latin typeface="Wingdings"/>
                <a:cs typeface="Wingdings"/>
              </a:rPr>
              <a:t></a:t>
            </a:r>
            <a:r>
              <a:rPr sz="2150" spc="100" dirty="0" smtClean="0">
                <a:solidFill>
                  <a:srgbClr val="FF9933"/>
                </a:solidFill>
                <a:latin typeface="Times New Roman"/>
                <a:cs typeface="Times New Roman"/>
              </a:rPr>
              <a:t> </a:t>
            </a:r>
            <a:r>
              <a:rPr sz="3600" spc="0" dirty="0" smtClean="0">
                <a:latin typeface="Times New Roman"/>
                <a:cs typeface="Times New Roman"/>
              </a:rPr>
              <a:t>S</a:t>
            </a:r>
            <a:r>
              <a:rPr sz="3600" spc="-5" dirty="0" smtClean="0">
                <a:latin typeface="Times New Roman"/>
                <a:cs typeface="Times New Roman"/>
              </a:rPr>
              <a:t>c</a:t>
            </a:r>
            <a:r>
              <a:rPr sz="3600" spc="0" dirty="0" smtClean="0">
                <a:latin typeface="Times New Roman"/>
                <a:cs typeface="Times New Roman"/>
              </a:rPr>
              <a:t>r</a:t>
            </a:r>
            <a:r>
              <a:rPr sz="3600" spc="-5" dirty="0" smtClean="0">
                <a:latin typeface="Times New Roman"/>
                <a:cs typeface="Times New Roman"/>
              </a:rPr>
              <a:t>a</a:t>
            </a:r>
            <a:r>
              <a:rPr sz="3600" spc="0" dirty="0" smtClean="0">
                <a:latin typeface="Times New Roman"/>
                <a:cs typeface="Times New Roman"/>
              </a:rPr>
              <a:t>mbling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2971800"/>
            <a:ext cx="4599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Thank you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1550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6772" y="277707"/>
            <a:ext cx="4254880" cy="4984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06600">
              <a:lnSpc>
                <a:spcPct val="100000"/>
              </a:lnSpc>
            </a:pPr>
            <a:r>
              <a:rPr sz="3200" b="1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L</a:t>
            </a:r>
            <a:r>
              <a:rPr sz="3200" b="1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i</a:t>
            </a:r>
            <a:r>
              <a:rPr sz="3200" b="1" spc="-2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n</a:t>
            </a:r>
            <a:r>
              <a:rPr sz="3200" b="1" spc="-1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e</a:t>
            </a:r>
            <a:r>
              <a:rPr sz="3200" b="1" spc="5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sz="3200" b="1" spc="-2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Coding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085850"/>
            <a:ext cx="8187055" cy="2937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340360" indent="0" algn="just">
              <a:lnSpc>
                <a:spcPct val="12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Li</a:t>
            </a:r>
            <a:r>
              <a:rPr sz="2400" spc="0" dirty="0" smtClean="0">
                <a:latin typeface="Times New Roman"/>
                <a:cs typeface="Times New Roman"/>
              </a:rPr>
              <a:t>ne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cod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ng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 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p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ocess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conve</a:t>
            </a:r>
            <a:r>
              <a:rPr sz="2400" spc="-5" dirty="0" smtClean="0">
                <a:latin typeface="Times New Roman"/>
                <a:cs typeface="Times New Roman"/>
              </a:rPr>
              <a:t>rti</a:t>
            </a:r>
            <a:r>
              <a:rPr sz="2400" spc="0" dirty="0" smtClean="0">
                <a:latin typeface="Times New Roman"/>
                <a:cs typeface="Times New Roman"/>
              </a:rPr>
              <a:t>ng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al</a:t>
            </a:r>
            <a:r>
              <a:rPr sz="2400" spc="-3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al 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gna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s.</a:t>
            </a:r>
            <a:endParaRPr sz="2400" dirty="0">
              <a:latin typeface="Times New Roman"/>
              <a:cs typeface="Times New Roman"/>
            </a:endParaRPr>
          </a:p>
          <a:p>
            <a:pPr algn="just">
              <a:lnSpc>
                <a:spcPts val="550"/>
              </a:lnSpc>
              <a:spcBef>
                <a:spcPts val="25"/>
              </a:spcBef>
              <a:buClr>
                <a:srgbClr val="6699FF"/>
              </a:buClr>
              <a:buFont typeface="Wingdings"/>
              <a:buChar char=""/>
            </a:pPr>
            <a:endParaRPr sz="550" dirty="0"/>
          </a:p>
          <a:p>
            <a:pPr marL="355600" marR="1270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0" dirty="0" smtClean="0">
                <a:latin typeface="Times New Roman"/>
                <a:cs typeface="Times New Roman"/>
              </a:rPr>
              <a:t>Da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(t</a:t>
            </a:r>
            <a:r>
              <a:rPr sz="2400" spc="0" dirty="0" smtClean="0">
                <a:latin typeface="Times New Roman"/>
                <a:cs typeface="Times New Roman"/>
              </a:rPr>
              <a:t>ex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,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nu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be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s, g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aph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cal</a:t>
            </a:r>
            <a:r>
              <a:rPr sz="2400" spc="-3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im</a:t>
            </a:r>
            <a:r>
              <a:rPr sz="2400" spc="0" dirty="0" smtClean="0">
                <a:latin typeface="Times New Roman"/>
                <a:cs typeface="Times New Roman"/>
              </a:rPr>
              <a:t>age,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aud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o,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v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deo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c)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 d 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co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pu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er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y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as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sequence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s.</a:t>
            </a:r>
            <a:endParaRPr sz="2400" dirty="0">
              <a:latin typeface="Times New Roman"/>
              <a:cs typeface="Times New Roman"/>
            </a:endParaRPr>
          </a:p>
          <a:p>
            <a:pPr algn="just">
              <a:lnSpc>
                <a:spcPts val="550"/>
              </a:lnSpc>
              <a:spcBef>
                <a:spcPts val="25"/>
              </a:spcBef>
              <a:buClr>
                <a:srgbClr val="6699FF"/>
              </a:buClr>
              <a:buFont typeface="Wingdings"/>
              <a:buChar char=""/>
            </a:pPr>
            <a:endParaRPr sz="550" dirty="0"/>
          </a:p>
          <a:p>
            <a:pPr marL="35560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Li</a:t>
            </a:r>
            <a:r>
              <a:rPr sz="2400" spc="0" dirty="0" smtClean="0">
                <a:latin typeface="Times New Roman"/>
                <a:cs typeface="Times New Roman"/>
              </a:rPr>
              <a:t>ne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cod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ng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conve</a:t>
            </a:r>
            <a:r>
              <a:rPr sz="2400" spc="-5" dirty="0" smtClean="0">
                <a:latin typeface="Times New Roman"/>
                <a:cs typeface="Times New Roman"/>
              </a:rPr>
              <a:t>rt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sequence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 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 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al</a:t>
            </a:r>
            <a:r>
              <a:rPr sz="2400" spc="-3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gna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algn="just">
              <a:lnSpc>
                <a:spcPts val="550"/>
              </a:lnSpc>
              <a:spcBef>
                <a:spcPts val="25"/>
              </a:spcBef>
              <a:buClr>
                <a:srgbClr val="6699FF"/>
              </a:buClr>
              <a:buFont typeface="Wingdings"/>
              <a:buChar char=""/>
            </a:pPr>
            <a:endParaRPr sz="550" dirty="0"/>
          </a:p>
          <a:p>
            <a:pPr marL="355600" marR="124460" indent="-342900" algn="just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0" dirty="0" smtClean="0">
                <a:latin typeface="Times New Roman"/>
                <a:cs typeface="Times New Roman"/>
              </a:rPr>
              <a:t>At</a:t>
            </a:r>
            <a:r>
              <a:rPr sz="2400" spc="-5" dirty="0" smtClean="0">
                <a:latin typeface="Times New Roman"/>
                <a:cs typeface="Times New Roman"/>
              </a:rPr>
              <a:t> 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sende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,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al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encoded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o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al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gna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;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at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 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ece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v</a:t>
            </a:r>
            <a:r>
              <a:rPr sz="2400" spc="-5" dirty="0" smtClean="0">
                <a:latin typeface="Times New Roman"/>
                <a:cs typeface="Times New Roman"/>
              </a:rPr>
              <a:t>er</a:t>
            </a:r>
            <a:r>
              <a:rPr sz="2400" spc="0" dirty="0" smtClean="0">
                <a:latin typeface="Times New Roman"/>
                <a:cs typeface="Times New Roman"/>
              </a:rPr>
              <a:t>,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da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ec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ea</a:t>
            </a:r>
            <a:r>
              <a:rPr sz="2400" spc="-10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ed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by decod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ng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d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al</a:t>
            </a:r>
            <a:r>
              <a:rPr sz="2400" spc="-3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gna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1372" y="4012692"/>
            <a:ext cx="7001255" cy="2330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302" y="1161034"/>
            <a:ext cx="6736715" cy="3168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spc="-20" dirty="0" smtClean="0">
                <a:latin typeface="Times New Roman"/>
                <a:cs typeface="Times New Roman"/>
              </a:rPr>
              <a:t>L</a:t>
            </a:r>
            <a:r>
              <a:rPr sz="2000" spc="-10" dirty="0" smtClean="0">
                <a:latin typeface="Times New Roman"/>
                <a:cs typeface="Times New Roman"/>
              </a:rPr>
              <a:t>ine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coding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sche</a:t>
            </a:r>
            <a:r>
              <a:rPr sz="2000" spc="-25" dirty="0" smtClean="0">
                <a:latin typeface="Times New Roman"/>
                <a:cs typeface="Times New Roman"/>
              </a:rPr>
              <a:t>m</a:t>
            </a:r>
            <a:r>
              <a:rPr sz="2000" spc="-10" dirty="0" smtClean="0">
                <a:latin typeface="Times New Roman"/>
                <a:cs typeface="Times New Roman"/>
              </a:rPr>
              <a:t>e can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be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divided </a:t>
            </a:r>
            <a:r>
              <a:rPr sz="2000" spc="-15" dirty="0" smtClean="0">
                <a:latin typeface="Times New Roman"/>
                <a:cs typeface="Times New Roman"/>
              </a:rPr>
              <a:t>i</a:t>
            </a:r>
            <a:r>
              <a:rPr sz="2000" spc="-10" dirty="0" smtClean="0">
                <a:latin typeface="Times New Roman"/>
                <a:cs typeface="Times New Roman"/>
              </a:rPr>
              <a:t>n</a:t>
            </a:r>
            <a:r>
              <a:rPr sz="2000" spc="-15" dirty="0" smtClean="0">
                <a:latin typeface="Times New Roman"/>
                <a:cs typeface="Times New Roman"/>
              </a:rPr>
              <a:t>t</a:t>
            </a:r>
            <a:r>
              <a:rPr sz="2000" spc="-10" dirty="0" smtClean="0">
                <a:latin typeface="Times New Roman"/>
                <a:cs typeface="Times New Roman"/>
              </a:rPr>
              <a:t>o f</a:t>
            </a:r>
            <a:r>
              <a:rPr sz="2000" spc="-15" dirty="0" smtClean="0">
                <a:latin typeface="Times New Roman"/>
                <a:cs typeface="Times New Roman"/>
              </a:rPr>
              <a:t>iv</a:t>
            </a:r>
            <a:r>
              <a:rPr sz="2000" spc="-10" dirty="0" smtClean="0">
                <a:latin typeface="Times New Roman"/>
                <a:cs typeface="Times New Roman"/>
              </a:rPr>
              <a:t>e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broad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categor</a:t>
            </a:r>
            <a:r>
              <a:rPr sz="2000" spc="-15" dirty="0" smtClean="0">
                <a:latin typeface="Times New Roman"/>
                <a:cs typeface="Times New Roman"/>
              </a:rPr>
              <a:t>i</a:t>
            </a:r>
            <a:r>
              <a:rPr sz="2000" spc="-10" dirty="0" smtClean="0">
                <a:latin typeface="Times New Roman"/>
                <a:cs typeface="Times New Roman"/>
              </a:rPr>
              <a:t>es 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800" y="326646"/>
            <a:ext cx="2693035" cy="48958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32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sz="3200" b="1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b="1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32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495" y="1988820"/>
            <a:ext cx="8309609" cy="3384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51" y="1159002"/>
            <a:ext cx="8577580" cy="11112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0000"/>
              </a:lnSpc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n a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un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po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ar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sche</a:t>
            </a:r>
            <a:r>
              <a:rPr sz="2400" spc="-5" dirty="0" smtClean="0">
                <a:latin typeface="Times New Roman"/>
                <a:cs typeface="Times New Roman"/>
              </a:rPr>
              <a:t>m</a:t>
            </a:r>
            <a:r>
              <a:rPr sz="2400" spc="0" dirty="0" smtClean="0">
                <a:latin typeface="Times New Roman"/>
                <a:cs typeface="Times New Roman"/>
              </a:rPr>
              <a:t>e,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l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gnal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eve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2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</a:t>
            </a:r>
            <a:r>
              <a:rPr sz="2400" spc="-5" dirty="0" smtClean="0">
                <a:latin typeface="Times New Roman"/>
                <a:cs typeface="Times New Roman"/>
              </a:rPr>
              <a:t>r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on one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s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de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of</a:t>
            </a:r>
            <a:r>
              <a:rPr sz="2400" spc="-5" dirty="0" smtClean="0">
                <a:latin typeface="Times New Roman"/>
                <a:cs typeface="Times New Roman"/>
              </a:rPr>
              <a:t> t</a:t>
            </a:r>
            <a:r>
              <a:rPr sz="2400" spc="0" dirty="0" smtClean="0">
                <a:latin typeface="Times New Roman"/>
                <a:cs typeface="Times New Roman"/>
              </a:rPr>
              <a:t>he</a:t>
            </a:r>
            <a:r>
              <a:rPr sz="2400" spc="-5" dirty="0" smtClean="0">
                <a:latin typeface="Times New Roman"/>
                <a:cs typeface="Times New Roman"/>
              </a:rPr>
              <a:t> ti</a:t>
            </a:r>
            <a:r>
              <a:rPr sz="2400" spc="0" dirty="0" smtClean="0">
                <a:latin typeface="Times New Roman"/>
                <a:cs typeface="Times New Roman"/>
              </a:rPr>
              <a:t>m e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ax</a:t>
            </a:r>
            <a:r>
              <a:rPr sz="2400" spc="-5" dirty="0" smtClean="0">
                <a:latin typeface="Times New Roman"/>
                <a:cs typeface="Times New Roman"/>
              </a:rPr>
              <a:t>i</a:t>
            </a:r>
            <a:r>
              <a:rPr sz="2400" spc="0" dirty="0" smtClean="0">
                <a:latin typeface="Times New Roman"/>
                <a:cs typeface="Times New Roman"/>
              </a:rPr>
              <a:t>s;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e</a:t>
            </a:r>
            <a:r>
              <a:rPr sz="2400" spc="-5" dirty="0" smtClean="0">
                <a:latin typeface="Times New Roman"/>
                <a:cs typeface="Times New Roman"/>
              </a:rPr>
              <a:t>it</a:t>
            </a:r>
            <a:r>
              <a:rPr sz="2400" spc="0" dirty="0" smtClean="0">
                <a:latin typeface="Times New Roman"/>
                <a:cs typeface="Times New Roman"/>
              </a:rPr>
              <a:t>her</a:t>
            </a:r>
            <a:r>
              <a:rPr sz="2400" spc="-1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above</a:t>
            </a:r>
            <a:r>
              <a:rPr sz="2400" spc="-10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or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0" dirty="0" smtClean="0">
                <a:latin typeface="Times New Roman"/>
                <a:cs typeface="Times New Roman"/>
              </a:rPr>
              <a:t>be</a:t>
            </a:r>
            <a:r>
              <a:rPr sz="2400" spc="-5" dirty="0" smtClean="0">
                <a:latin typeface="Times New Roman"/>
                <a:cs typeface="Times New Roman"/>
              </a:rPr>
              <a:t>l</a:t>
            </a:r>
            <a:r>
              <a:rPr sz="2400" spc="0" dirty="0" smtClean="0">
                <a:latin typeface="Times New Roman"/>
                <a:cs typeface="Times New Roman"/>
              </a:rPr>
              <a:t>ow</a:t>
            </a:r>
            <a:r>
              <a:rPr sz="2000" spc="-5" dirty="0" smtClean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Clr>
                <a:srgbClr val="6699FF"/>
              </a:buClr>
              <a:buFont typeface="Wingdings"/>
              <a:buChar char=""/>
              <a:tabLst>
                <a:tab pos="355600" algn="l"/>
              </a:tabLst>
            </a:pPr>
            <a:r>
              <a:rPr sz="2000" b="1" spc="-20" dirty="0" smtClean="0">
                <a:latin typeface="Times New Roman"/>
                <a:cs typeface="Times New Roman"/>
              </a:rPr>
              <a:t>NR</a:t>
            </a:r>
            <a:r>
              <a:rPr sz="2000" b="1" spc="-15" dirty="0" smtClean="0">
                <a:latin typeface="Times New Roman"/>
                <a:cs typeface="Times New Roman"/>
              </a:rPr>
              <a:t>Z</a:t>
            </a:r>
            <a:r>
              <a:rPr sz="2000" b="1" spc="25" dirty="0" smtClean="0">
                <a:latin typeface="Times New Roman"/>
                <a:cs typeface="Times New Roman"/>
              </a:rPr>
              <a:t> </a:t>
            </a:r>
            <a:r>
              <a:rPr sz="2000" b="1" spc="-10" dirty="0" smtClean="0">
                <a:latin typeface="Times New Roman"/>
                <a:cs typeface="Times New Roman"/>
              </a:rPr>
              <a:t>(</a:t>
            </a:r>
            <a:r>
              <a:rPr sz="2000" b="1" spc="-20" dirty="0" smtClean="0">
                <a:latin typeface="Times New Roman"/>
                <a:cs typeface="Times New Roman"/>
              </a:rPr>
              <a:t>N</a:t>
            </a:r>
            <a:r>
              <a:rPr sz="2000" b="1" spc="-10" dirty="0" smtClean="0">
                <a:latin typeface="Times New Roman"/>
                <a:cs typeface="Times New Roman"/>
              </a:rPr>
              <a:t>o</a:t>
            </a:r>
            <a:r>
              <a:rPr sz="2000" b="1" spc="-20" dirty="0" smtClean="0">
                <a:latin typeface="Times New Roman"/>
                <a:cs typeface="Times New Roman"/>
              </a:rPr>
              <a:t>n</a:t>
            </a:r>
            <a:r>
              <a:rPr sz="2000" b="1" spc="-10" dirty="0" smtClean="0">
                <a:latin typeface="Times New Roman"/>
                <a:cs typeface="Times New Roman"/>
              </a:rPr>
              <a:t>-</a:t>
            </a:r>
            <a:r>
              <a:rPr sz="2000" b="1" spc="-20" dirty="0" smtClean="0">
                <a:latin typeface="Times New Roman"/>
                <a:cs typeface="Times New Roman"/>
              </a:rPr>
              <a:t>R</a:t>
            </a:r>
            <a:r>
              <a:rPr sz="2000" b="1" spc="-10" dirty="0" smtClean="0">
                <a:latin typeface="Times New Roman"/>
                <a:cs typeface="Times New Roman"/>
              </a:rPr>
              <a:t>et</a:t>
            </a:r>
            <a:r>
              <a:rPr sz="2000" b="1" spc="-20" dirty="0" smtClean="0">
                <a:latin typeface="Times New Roman"/>
                <a:cs typeface="Times New Roman"/>
              </a:rPr>
              <a:t>u</a:t>
            </a:r>
            <a:r>
              <a:rPr sz="2000" b="1" spc="-10" dirty="0" smtClean="0">
                <a:latin typeface="Times New Roman"/>
                <a:cs typeface="Times New Roman"/>
              </a:rPr>
              <a:t>r</a:t>
            </a:r>
            <a:r>
              <a:rPr sz="2000" b="1" spc="-20" dirty="0" smtClean="0">
                <a:latin typeface="Times New Roman"/>
                <a:cs typeface="Times New Roman"/>
              </a:rPr>
              <a:t>n</a:t>
            </a:r>
            <a:r>
              <a:rPr sz="2000" b="1" spc="-10" dirty="0" smtClean="0">
                <a:latin typeface="Times New Roman"/>
                <a:cs typeface="Times New Roman"/>
              </a:rPr>
              <a:t>-to-</a:t>
            </a:r>
            <a:r>
              <a:rPr sz="2000" b="1" spc="-20" dirty="0" smtClean="0">
                <a:latin typeface="Times New Roman"/>
                <a:cs typeface="Times New Roman"/>
              </a:rPr>
              <a:t>Z</a:t>
            </a:r>
            <a:r>
              <a:rPr sz="2000" b="1" spc="-10" dirty="0" smtClean="0">
                <a:latin typeface="Times New Roman"/>
                <a:cs typeface="Times New Roman"/>
              </a:rPr>
              <a:t>ero)</a:t>
            </a:r>
            <a:r>
              <a:rPr sz="2000" b="1" spc="-5" dirty="0" smtClean="0">
                <a:latin typeface="Times New Roman"/>
                <a:cs typeface="Times New Roman"/>
              </a:rPr>
              <a:t> </a:t>
            </a:r>
            <a:r>
              <a:rPr sz="2000" b="1" spc="-10" dirty="0" smtClean="0">
                <a:latin typeface="Times New Roman"/>
                <a:cs typeface="Times New Roman"/>
              </a:rPr>
              <a:t>sc</a:t>
            </a:r>
            <a:r>
              <a:rPr sz="2000" b="1" spc="-20" dirty="0" smtClean="0">
                <a:latin typeface="Times New Roman"/>
                <a:cs typeface="Times New Roman"/>
              </a:rPr>
              <a:t>h</a:t>
            </a:r>
            <a:r>
              <a:rPr sz="2000" b="1" spc="-10" dirty="0" smtClean="0">
                <a:latin typeface="Times New Roman"/>
                <a:cs typeface="Times New Roman"/>
              </a:rPr>
              <a:t>e</a:t>
            </a:r>
            <a:r>
              <a:rPr sz="2000" b="1" spc="-25" dirty="0" smtClean="0">
                <a:latin typeface="Times New Roman"/>
                <a:cs typeface="Times New Roman"/>
              </a:rPr>
              <a:t>m</a:t>
            </a:r>
            <a:r>
              <a:rPr sz="2000" b="1" spc="-10" dirty="0" smtClean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5451" y="4623561"/>
            <a:ext cx="8234045" cy="1291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8450" marR="12700" indent="-285750">
              <a:lnSpc>
                <a:spcPct val="100000"/>
              </a:lnSpc>
              <a:buFont typeface="Times New Roman"/>
              <a:buChar char="–"/>
              <a:tabLst>
                <a:tab pos="297815" algn="l"/>
              </a:tabLst>
            </a:pPr>
            <a:r>
              <a:rPr sz="2000" spc="-20" dirty="0" smtClean="0">
                <a:latin typeface="Times New Roman"/>
                <a:cs typeface="Times New Roman"/>
              </a:rPr>
              <a:t>D</a:t>
            </a:r>
            <a:r>
              <a:rPr sz="2000" spc="-10" dirty="0" smtClean="0">
                <a:latin typeface="Times New Roman"/>
                <a:cs typeface="Times New Roman"/>
              </a:rPr>
              <a:t>esigned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so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that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posi</a:t>
            </a:r>
            <a:r>
              <a:rPr sz="2000" spc="-15" dirty="0" smtClean="0">
                <a:latin typeface="Times New Roman"/>
                <a:cs typeface="Times New Roman"/>
              </a:rPr>
              <a:t>tiv</a:t>
            </a:r>
            <a:r>
              <a:rPr sz="2000" spc="-10" dirty="0" smtClean="0">
                <a:latin typeface="Times New Roman"/>
                <a:cs typeface="Times New Roman"/>
              </a:rPr>
              <a:t>e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vol</a:t>
            </a:r>
            <a:r>
              <a:rPr sz="2000" spc="-15" dirty="0" smtClean="0">
                <a:latin typeface="Times New Roman"/>
                <a:cs typeface="Times New Roman"/>
              </a:rPr>
              <a:t>t</a:t>
            </a:r>
            <a:r>
              <a:rPr sz="2000" spc="-10" dirty="0" smtClean="0">
                <a:latin typeface="Times New Roman"/>
                <a:cs typeface="Times New Roman"/>
              </a:rPr>
              <a:t>age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defines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b</a:t>
            </a:r>
            <a:r>
              <a:rPr sz="2000" spc="-15" dirty="0" smtClean="0">
                <a:latin typeface="Times New Roman"/>
                <a:cs typeface="Times New Roman"/>
              </a:rPr>
              <a:t>i</a:t>
            </a:r>
            <a:r>
              <a:rPr sz="2000" spc="-10" dirty="0" smtClean="0">
                <a:latin typeface="Times New Roman"/>
                <a:cs typeface="Times New Roman"/>
              </a:rPr>
              <a:t>t</a:t>
            </a:r>
            <a:r>
              <a:rPr sz="2000" spc="-2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1 and the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zero vol</a:t>
            </a:r>
            <a:r>
              <a:rPr sz="2000" spc="-15" dirty="0" smtClean="0">
                <a:latin typeface="Times New Roman"/>
                <a:cs typeface="Times New Roman"/>
              </a:rPr>
              <a:t>t</a:t>
            </a:r>
            <a:r>
              <a:rPr sz="2000" spc="-10" dirty="0" smtClean="0">
                <a:latin typeface="Times New Roman"/>
                <a:cs typeface="Times New Roman"/>
              </a:rPr>
              <a:t>age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defines b</a:t>
            </a:r>
            <a:r>
              <a:rPr sz="2000" spc="-15" dirty="0" smtClean="0">
                <a:latin typeface="Times New Roman"/>
                <a:cs typeface="Times New Roman"/>
              </a:rPr>
              <a:t>i</a:t>
            </a:r>
            <a:r>
              <a:rPr sz="2000" spc="-10" dirty="0" smtClean="0">
                <a:latin typeface="Times New Roman"/>
                <a:cs typeface="Times New Roman"/>
              </a:rPr>
              <a:t>t 0.</a:t>
            </a:r>
            <a:endParaRPr sz="2000">
              <a:latin typeface="Times New Roman"/>
              <a:cs typeface="Times New Roman"/>
            </a:endParaRPr>
          </a:p>
          <a:p>
            <a:pPr marL="298450" marR="20955" indent="-285750">
              <a:lnSpc>
                <a:spcPct val="100000"/>
              </a:lnSpc>
              <a:spcBef>
                <a:spcPts val="480"/>
              </a:spcBef>
              <a:buFont typeface="Times New Roman"/>
              <a:buChar char="–"/>
              <a:tabLst>
                <a:tab pos="297815" algn="l"/>
              </a:tabLst>
            </a:pPr>
            <a:r>
              <a:rPr sz="2000" spc="-10" dirty="0" smtClean="0">
                <a:latin typeface="Times New Roman"/>
                <a:cs typeface="Times New Roman"/>
              </a:rPr>
              <a:t>It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is called</a:t>
            </a:r>
            <a:r>
              <a:rPr sz="2000" spc="-5" dirty="0" smtClean="0">
                <a:latin typeface="Times New Roman"/>
                <a:cs typeface="Times New Roman"/>
              </a:rPr>
              <a:t> </a:t>
            </a:r>
            <a:r>
              <a:rPr sz="2000" spc="-20" dirty="0" smtClean="0">
                <a:latin typeface="Times New Roman"/>
                <a:cs typeface="Times New Roman"/>
              </a:rPr>
              <a:t>NR</a:t>
            </a:r>
            <a:r>
              <a:rPr sz="2000" spc="-15" dirty="0" smtClean="0">
                <a:latin typeface="Times New Roman"/>
                <a:cs typeface="Times New Roman"/>
              </a:rPr>
              <a:t>Z</a:t>
            </a:r>
            <a:r>
              <a:rPr sz="2000" spc="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because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the signal</a:t>
            </a:r>
            <a:r>
              <a:rPr sz="2000" spc="-2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does not</a:t>
            </a:r>
            <a:r>
              <a:rPr sz="2000" spc="-15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return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to zero at the </a:t>
            </a:r>
            <a:r>
              <a:rPr sz="2000" spc="-25" dirty="0" smtClean="0">
                <a:latin typeface="Times New Roman"/>
                <a:cs typeface="Times New Roman"/>
              </a:rPr>
              <a:t>m</a:t>
            </a:r>
            <a:r>
              <a:rPr sz="2000" spc="-10" dirty="0" smtClean="0">
                <a:latin typeface="Times New Roman"/>
                <a:cs typeface="Times New Roman"/>
              </a:rPr>
              <a:t>idd</a:t>
            </a:r>
            <a:r>
              <a:rPr sz="2000" spc="-15" dirty="0" smtClean="0">
                <a:latin typeface="Times New Roman"/>
                <a:cs typeface="Times New Roman"/>
              </a:rPr>
              <a:t>l</a:t>
            </a:r>
            <a:r>
              <a:rPr sz="2000" spc="-10" dirty="0" smtClean="0">
                <a:latin typeface="Times New Roman"/>
                <a:cs typeface="Times New Roman"/>
              </a:rPr>
              <a:t>e of</a:t>
            </a:r>
            <a:r>
              <a:rPr sz="2000" spc="-20" dirty="0" smtClean="0">
                <a:latin typeface="Times New Roman"/>
                <a:cs typeface="Times New Roman"/>
              </a:rPr>
              <a:t> </a:t>
            </a:r>
            <a:r>
              <a:rPr sz="2000" spc="-10" dirty="0" smtClean="0">
                <a:latin typeface="Times New Roman"/>
                <a:cs typeface="Times New Roman"/>
              </a:rPr>
              <a:t>the bit.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73100">
              <a:lnSpc>
                <a:spcPct val="100000"/>
              </a:lnSpc>
            </a:pP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32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po</a:t>
            </a:r>
            <a:r>
              <a:rPr sz="3200" b="1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lar</a:t>
            </a:r>
            <a:r>
              <a:rPr sz="3200" b="1" spc="2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25" dirty="0" smtClean="0">
                <a:latin typeface="Arial" panose="020B0604020202020204" pitchFamily="34" charset="0"/>
                <a:cs typeface="Arial" panose="020B0604020202020204" pitchFamily="34" charset="0"/>
              </a:rPr>
              <a:t>Scheme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1550" y="2493264"/>
            <a:ext cx="7416545" cy="1983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147" y="1058163"/>
            <a:ext cx="8311515" cy="11817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just">
              <a:lnSpc>
                <a:spcPct val="120000"/>
              </a:lnSpc>
            </a:pPr>
            <a:r>
              <a:rPr sz="3200" spc="-30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400" spc="-20" dirty="0" smtClean="0">
                <a:latin typeface="Times New Roman"/>
                <a:cs typeface="Times New Roman"/>
              </a:rPr>
              <a:t>In </a:t>
            </a:r>
            <a:r>
              <a:rPr sz="2400" spc="-15" dirty="0" smtClean="0">
                <a:latin typeface="Times New Roman"/>
                <a:cs typeface="Times New Roman"/>
              </a:rPr>
              <a:t>a</a:t>
            </a:r>
            <a:r>
              <a:rPr sz="2400" spc="5" dirty="0" smtClean="0">
                <a:latin typeface="Times New Roman"/>
                <a:cs typeface="Times New Roman"/>
              </a:rPr>
              <a:t> </a:t>
            </a:r>
            <a:r>
              <a:rPr sz="2400" spc="-20" dirty="0" smtClean="0">
                <a:latin typeface="Times New Roman"/>
                <a:cs typeface="Times New Roman"/>
              </a:rPr>
              <a:t>po</a:t>
            </a:r>
            <a:r>
              <a:rPr sz="2400" spc="-15" dirty="0" smtClean="0">
                <a:latin typeface="Times New Roman"/>
                <a:cs typeface="Times New Roman"/>
              </a:rPr>
              <a:t>lar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-20" dirty="0" smtClean="0">
                <a:latin typeface="Times New Roman"/>
                <a:cs typeface="Times New Roman"/>
              </a:rPr>
              <a:t>scheme,</a:t>
            </a:r>
            <a:r>
              <a:rPr sz="2400" spc="10" dirty="0" smtClean="0">
                <a:latin typeface="Times New Roman"/>
                <a:cs typeface="Times New Roman"/>
              </a:rPr>
              <a:t> </a:t>
            </a:r>
            <a:r>
              <a:rPr sz="2400" spc="-15" dirty="0" smtClean="0">
                <a:latin typeface="Times New Roman"/>
                <a:cs typeface="Times New Roman"/>
              </a:rPr>
              <a:t>the </a:t>
            </a:r>
            <a:r>
              <a:rPr sz="2400" spc="-20" dirty="0" smtClean="0">
                <a:latin typeface="Times New Roman"/>
                <a:cs typeface="Times New Roman"/>
              </a:rPr>
              <a:t>vo</a:t>
            </a:r>
            <a:r>
              <a:rPr sz="2400" spc="-15" dirty="0" smtClean="0">
                <a:latin typeface="Times New Roman"/>
                <a:cs typeface="Times New Roman"/>
              </a:rPr>
              <a:t>ltages</a:t>
            </a:r>
            <a:r>
              <a:rPr sz="2400" spc="5" dirty="0" smtClean="0">
                <a:latin typeface="Times New Roman"/>
                <a:cs typeface="Times New Roman"/>
              </a:rPr>
              <a:t> </a:t>
            </a:r>
            <a:r>
              <a:rPr sz="2400" spc="-15" dirty="0" smtClean="0">
                <a:latin typeface="Times New Roman"/>
                <a:cs typeface="Times New Roman"/>
              </a:rPr>
              <a:t>a</a:t>
            </a:r>
            <a:r>
              <a:rPr sz="2400" spc="-20" dirty="0" smtClean="0">
                <a:latin typeface="Times New Roman"/>
                <a:cs typeface="Times New Roman"/>
              </a:rPr>
              <a:t>r</a:t>
            </a:r>
            <a:r>
              <a:rPr sz="2400" spc="-15" dirty="0" smtClean="0">
                <a:latin typeface="Times New Roman"/>
                <a:cs typeface="Times New Roman"/>
              </a:rPr>
              <a:t>e</a:t>
            </a:r>
            <a:r>
              <a:rPr sz="2400" spc="5" dirty="0" smtClean="0">
                <a:latin typeface="Times New Roman"/>
                <a:cs typeface="Times New Roman"/>
              </a:rPr>
              <a:t> </a:t>
            </a:r>
            <a:r>
              <a:rPr sz="2400" spc="-20" dirty="0" smtClean="0">
                <a:latin typeface="Times New Roman"/>
                <a:cs typeface="Times New Roman"/>
              </a:rPr>
              <a:t>on bo</a:t>
            </a:r>
            <a:r>
              <a:rPr sz="2400" spc="-15" dirty="0" smtClean="0">
                <a:latin typeface="Times New Roman"/>
                <a:cs typeface="Times New Roman"/>
              </a:rPr>
              <a:t>t</a:t>
            </a:r>
            <a:r>
              <a:rPr sz="2400" spc="-20" dirty="0" smtClean="0">
                <a:latin typeface="Times New Roman"/>
                <a:cs typeface="Times New Roman"/>
              </a:rPr>
              <a:t>h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-20" dirty="0" smtClean="0">
                <a:latin typeface="Times New Roman"/>
                <a:cs typeface="Times New Roman"/>
              </a:rPr>
              <a:t>s</a:t>
            </a:r>
            <a:r>
              <a:rPr sz="2400" spc="-15" dirty="0" smtClean="0">
                <a:latin typeface="Times New Roman"/>
                <a:cs typeface="Times New Roman"/>
              </a:rPr>
              <a:t>ides of</a:t>
            </a:r>
            <a:r>
              <a:rPr sz="2400" spc="-5" dirty="0" smtClean="0">
                <a:latin typeface="Times New Roman"/>
                <a:cs typeface="Times New Roman"/>
              </a:rPr>
              <a:t> </a:t>
            </a:r>
            <a:r>
              <a:rPr sz="2400" spc="-15" dirty="0" smtClean="0">
                <a:latin typeface="Times New Roman"/>
                <a:cs typeface="Times New Roman"/>
              </a:rPr>
              <a:t>the</a:t>
            </a:r>
            <a:r>
              <a:rPr sz="2400" spc="5" dirty="0" smtClean="0">
                <a:latin typeface="Times New Roman"/>
                <a:cs typeface="Times New Roman"/>
              </a:rPr>
              <a:t> </a:t>
            </a:r>
            <a:r>
              <a:rPr sz="2400" spc="-15" dirty="0" smtClean="0">
                <a:latin typeface="Times New Roman"/>
                <a:cs typeface="Times New Roman"/>
              </a:rPr>
              <a:t>ti</a:t>
            </a:r>
            <a:r>
              <a:rPr sz="2400" spc="-20" dirty="0" smtClean="0">
                <a:latin typeface="Times New Roman"/>
                <a:cs typeface="Times New Roman"/>
              </a:rPr>
              <a:t>me </a:t>
            </a:r>
            <a:r>
              <a:rPr sz="2400" spc="-15" dirty="0" smtClean="0">
                <a:latin typeface="Times New Roman"/>
                <a:cs typeface="Times New Roman"/>
              </a:rPr>
              <a:t>axi</a:t>
            </a:r>
            <a:r>
              <a:rPr sz="2400" spc="-20" dirty="0" smtClean="0">
                <a:latin typeface="Times New Roman"/>
                <a:cs typeface="Times New Roman"/>
              </a:rPr>
              <a:t>s</a:t>
            </a:r>
            <a:r>
              <a:rPr sz="2400" spc="-10" dirty="0" smtClean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1772" y="2162555"/>
            <a:ext cx="8257031" cy="3486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381000"/>
            <a:ext cx="5766561" cy="4984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53539">
              <a:lnSpc>
                <a:spcPct val="100000"/>
              </a:lnSpc>
            </a:pPr>
            <a:r>
              <a:rPr sz="36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6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olar Sch</a:t>
            </a:r>
            <a:r>
              <a:rPr sz="3600" b="1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sz="3600" b="1" spc="0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3398" y="173132"/>
            <a:ext cx="1100455" cy="620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000" b="1" dirty="0" smtClean="0">
                <a:latin typeface="Times New Roman"/>
                <a:cs typeface="Times New Roman"/>
              </a:rPr>
              <a:t>NRZ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42" y="1338326"/>
            <a:ext cx="8929370" cy="4834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06095" marR="327660" indent="-343535">
              <a:lnSpc>
                <a:spcPct val="100000"/>
              </a:lnSpc>
            </a:pPr>
            <a:r>
              <a:rPr sz="2800" spc="-5" dirty="0" smtClean="0">
                <a:solidFill>
                  <a:srgbClr val="6699FF"/>
                </a:solidFill>
                <a:latin typeface="Wingdings"/>
                <a:cs typeface="Wingdings"/>
              </a:rPr>
              <a:t></a:t>
            </a:r>
            <a:r>
              <a:rPr sz="2800" spc="-5" dirty="0" smtClean="0">
                <a:latin typeface="Verdana"/>
                <a:cs typeface="Verdana"/>
              </a:rPr>
              <a:t>N</a:t>
            </a:r>
            <a:r>
              <a:rPr sz="2800" spc="0" dirty="0" smtClean="0">
                <a:latin typeface="Verdana"/>
                <a:cs typeface="Verdana"/>
              </a:rPr>
              <a:t>RZ-L (</a:t>
            </a:r>
            <a:r>
              <a:rPr sz="2800" spc="-5" dirty="0" smtClean="0">
                <a:latin typeface="Verdana"/>
                <a:cs typeface="Verdana"/>
              </a:rPr>
              <a:t>No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1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R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tu</a:t>
            </a:r>
            <a:r>
              <a:rPr sz="2800" spc="-5" dirty="0" smtClean="0">
                <a:latin typeface="Verdana"/>
                <a:cs typeface="Verdana"/>
              </a:rPr>
              <a:t>r</a:t>
            </a:r>
            <a:r>
              <a:rPr sz="2800" spc="0" dirty="0" smtClean="0">
                <a:latin typeface="Verdana"/>
                <a:cs typeface="Verdana"/>
              </a:rPr>
              <a:t>n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to</a:t>
            </a: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Z</a:t>
            </a:r>
            <a:r>
              <a:rPr sz="2800" spc="-5" dirty="0" smtClean="0">
                <a:latin typeface="Verdana"/>
                <a:cs typeface="Verdana"/>
              </a:rPr>
              <a:t>ero</a:t>
            </a:r>
            <a:r>
              <a:rPr sz="2800" spc="0" dirty="0" smtClean="0">
                <a:latin typeface="Verdana"/>
                <a:cs typeface="Verdana"/>
              </a:rPr>
              <a:t>-L</a:t>
            </a:r>
            <a:r>
              <a:rPr sz="2800" spc="-5" dirty="0" smtClean="0">
                <a:latin typeface="Verdana"/>
                <a:cs typeface="Verdana"/>
              </a:rPr>
              <a:t>eve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0" dirty="0" smtClean="0">
                <a:latin typeface="Verdana"/>
                <a:cs typeface="Verdana"/>
              </a:rPr>
              <a:t>)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–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eve</a:t>
            </a:r>
            <a:r>
              <a:rPr sz="2800" spc="0" dirty="0" smtClean="0">
                <a:latin typeface="Verdana"/>
                <a:cs typeface="Verdana"/>
              </a:rPr>
              <a:t>l</a:t>
            </a:r>
            <a:r>
              <a:rPr sz="2800" spc="-5" dirty="0" smtClean="0">
                <a:latin typeface="Verdana"/>
                <a:cs typeface="Verdana"/>
              </a:rPr>
              <a:t> o</a:t>
            </a:r>
            <a:r>
              <a:rPr sz="2800" spc="0" dirty="0" smtClean="0">
                <a:latin typeface="Verdana"/>
                <a:cs typeface="Verdana"/>
              </a:rPr>
              <a:t>f </a:t>
            </a: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gn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l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d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5" dirty="0" smtClean="0">
                <a:latin typeface="Verdana"/>
                <a:cs typeface="Verdana"/>
              </a:rPr>
              <a:t>e</a:t>
            </a:r>
            <a:r>
              <a:rPr sz="2800" spc="0" dirty="0" smtClean="0">
                <a:latin typeface="Verdana"/>
                <a:cs typeface="Verdana"/>
              </a:rPr>
              <a:t>nds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n the</a:t>
            </a:r>
            <a:r>
              <a:rPr sz="2800" spc="-10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5" dirty="0" smtClean="0">
                <a:latin typeface="Verdana"/>
                <a:cs typeface="Verdana"/>
              </a:rPr>
              <a:t>y</a:t>
            </a:r>
            <a:r>
              <a:rPr sz="2800" spc="0" dirty="0" smtClean="0">
                <a:latin typeface="Verdana"/>
                <a:cs typeface="Verdana"/>
              </a:rPr>
              <a:t>pe </a:t>
            </a:r>
            <a:r>
              <a:rPr sz="2800" spc="-5" dirty="0" smtClean="0">
                <a:latin typeface="Verdana"/>
                <a:cs typeface="Verdana"/>
              </a:rPr>
              <a:t>o</a:t>
            </a:r>
            <a:r>
              <a:rPr sz="2800" spc="0" dirty="0" smtClean="0">
                <a:latin typeface="Verdana"/>
                <a:cs typeface="Verdana"/>
              </a:rPr>
              <a:t>f b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t 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5" dirty="0" smtClean="0">
                <a:latin typeface="Verdana"/>
                <a:cs typeface="Verdana"/>
              </a:rPr>
              <a:t> re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5" dirty="0" smtClean="0">
                <a:latin typeface="Verdana"/>
                <a:cs typeface="Verdana"/>
              </a:rPr>
              <a:t>rese</a:t>
            </a:r>
            <a:r>
              <a:rPr sz="2800" spc="0" dirty="0" smtClean="0">
                <a:latin typeface="Verdana"/>
                <a:cs typeface="Verdana"/>
              </a:rPr>
              <a:t>nt</a:t>
            </a:r>
            <a:endParaRPr sz="2800">
              <a:latin typeface="Verdana"/>
              <a:cs typeface="Verdana"/>
            </a:endParaRPr>
          </a:p>
          <a:p>
            <a:pPr marL="506095">
              <a:lnSpc>
                <a:spcPct val="100000"/>
              </a:lnSpc>
            </a:pPr>
            <a:r>
              <a:rPr sz="2800" spc="-5" dirty="0" smtClean="0">
                <a:latin typeface="Verdana"/>
                <a:cs typeface="Verdana"/>
              </a:rPr>
              <a:t>s</a:t>
            </a:r>
            <a:r>
              <a:rPr sz="2800" spc="0" dirty="0" smtClean="0">
                <a:latin typeface="Verdana"/>
                <a:cs typeface="Verdana"/>
              </a:rPr>
              <a:t>.</a:t>
            </a: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A</a:t>
            </a:r>
            <a:r>
              <a:rPr sz="2800" spc="-5" dirty="0" smtClean="0">
                <a:latin typeface="Verdana"/>
                <a:cs typeface="Verdana"/>
              </a:rPr>
              <a:t> </a:t>
            </a:r>
            <a:r>
              <a:rPr sz="2800" spc="0" dirty="0" smtClean="0">
                <a:latin typeface="Verdana"/>
                <a:cs typeface="Verdana"/>
              </a:rPr>
              <a:t>p</a:t>
            </a:r>
            <a:r>
              <a:rPr sz="2800" spc="-5" dirty="0" smtClean="0">
                <a:latin typeface="Verdana"/>
                <a:cs typeface="Verdana"/>
              </a:rPr>
              <a:t>os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10" dirty="0" smtClean="0">
                <a:latin typeface="Verdana"/>
                <a:cs typeface="Verdana"/>
              </a:rPr>
              <a:t>i</a:t>
            </a:r>
            <a:r>
              <a:rPr sz="2800" spc="-5" dirty="0" smtClean="0">
                <a:latin typeface="Verdana"/>
                <a:cs typeface="Verdana"/>
              </a:rPr>
              <a:t>v</a:t>
            </a:r>
            <a:r>
              <a:rPr sz="2800" spc="0" dirty="0" smtClean="0">
                <a:latin typeface="Verdana"/>
                <a:cs typeface="Verdana"/>
              </a:rPr>
              <a:t>e</a:t>
            </a:r>
            <a:r>
              <a:rPr sz="2800" spc="5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vo</a:t>
            </a:r>
            <a:r>
              <a:rPr sz="2800" spc="-10" dirty="0" smtClean="0">
                <a:latin typeface="Verdana"/>
                <a:cs typeface="Verdana"/>
              </a:rPr>
              <a:t>l</a:t>
            </a:r>
            <a:r>
              <a:rPr sz="2800" spc="0" dirty="0" smtClean="0">
                <a:latin typeface="Verdana"/>
                <a:cs typeface="Verdana"/>
              </a:rPr>
              <a:t>t</a:t>
            </a:r>
            <a:r>
              <a:rPr sz="2800" spc="-5" dirty="0" smtClean="0">
                <a:latin typeface="Verdana"/>
                <a:cs typeface="Verdana"/>
              </a:rPr>
              <a:t>a</a:t>
            </a:r>
            <a:r>
              <a:rPr sz="2800" spc="0" dirty="0" smtClean="0">
                <a:latin typeface="Verdana"/>
                <a:cs typeface="Verdana"/>
              </a:rPr>
              <a:t>ge</a:t>
            </a:r>
            <a:r>
              <a:rPr sz="2800" spc="10" dirty="0" smtClean="0">
                <a:latin typeface="Verdana"/>
                <a:cs typeface="Verdana"/>
              </a:rPr>
              <a:t> </a:t>
            </a:r>
            <a:r>
              <a:rPr sz="2800" spc="-5" dirty="0" smtClean="0">
                <a:latin typeface="Verdana"/>
                <a:cs typeface="Verdana"/>
              </a:rPr>
              <a:t>mea</a:t>
            </a:r>
            <a:r>
              <a:rPr sz="2800" spc="0" dirty="0" smtClean="0">
                <a:latin typeface="Verdana"/>
                <a:cs typeface="Verdana"/>
              </a:rPr>
              <a:t>ns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442" y="1124712"/>
            <a:ext cx="8929115" cy="5047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15" y="1323681"/>
            <a:ext cx="7478169" cy="4210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152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NRZ-I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9178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994</Words>
  <Application>Microsoft Office PowerPoint</Application>
  <PresentationFormat>On-screen Show (4:3)</PresentationFormat>
  <Paragraphs>148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Line Coding</vt:lpstr>
      <vt:lpstr>PowerPoint Presentation</vt:lpstr>
      <vt:lpstr>Unipolar Scheme</vt:lpstr>
      <vt:lpstr>Polar Scheme</vt:lpstr>
      <vt:lpstr>PowerPoint Presentation</vt:lpstr>
      <vt:lpstr>PowerPoint Presentation</vt:lpstr>
      <vt:lpstr>Polar Scheme : RZ</vt:lpstr>
      <vt:lpstr>Polar Scheme : Biphase</vt:lpstr>
      <vt:lpstr>Bipolar Scheme</vt:lpstr>
      <vt:lpstr>Block Coding</vt:lpstr>
      <vt:lpstr>Block Coding</vt:lpstr>
      <vt:lpstr>PowerPoint Presentation</vt:lpstr>
      <vt:lpstr>PowerPoint Presentation</vt:lpstr>
      <vt:lpstr>PowerPoint Presentation</vt:lpstr>
      <vt:lpstr>Pulse Code Modulation (PCM)</vt:lpstr>
      <vt:lpstr>PowerPoint Presentation</vt:lpstr>
      <vt:lpstr>PowerPoint Presentation</vt:lpstr>
      <vt:lpstr>Delta Modulation</vt:lpstr>
      <vt:lpstr>Delta Modulation</vt:lpstr>
      <vt:lpstr>PowerPoint Presentation</vt:lpstr>
      <vt:lpstr>PowerPoint Presentation</vt:lpstr>
      <vt:lpstr>PowerPoint Presentation</vt:lpstr>
      <vt:lpstr>TRANSMISSION MODES</vt:lpstr>
      <vt:lpstr>PowerPoint Presentation</vt:lpstr>
      <vt:lpstr>Serial Transmission</vt:lpstr>
      <vt:lpstr>Serial Transmission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4. Signals</dc:title>
  <dc:creator>이승형</dc:creator>
  <cp:lastModifiedBy>Windows User</cp:lastModifiedBy>
  <cp:revision>11</cp:revision>
  <dcterms:created xsi:type="dcterms:W3CDTF">2016-04-18T19:29:27Z</dcterms:created>
  <dcterms:modified xsi:type="dcterms:W3CDTF">2017-11-26T18:04:03Z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2015-10-13T00:00:00Z</vt:filetime>
  </property>
  <property fmtid="{D5CDD505-2E9C-101B-9397-08002B2CF9AE}" pid="3" name="LastSaved">
    <vt:filetime>2016-04-18T00:00:00Z</vt:filetime>
  </property>
</Properties>
</file>